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3"/>
    <p:sldMasterId id="2147483709" r:id="rId4"/>
    <p:sldMasterId id="2147483710" r:id="rId5"/>
    <p:sldMasterId id="2147483711" r:id="rId6"/>
    <p:sldMasterId id="214748371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Lst>
  <p:sldSz cy="5670550" cx="10080625"/>
  <p:notesSz cx="7559675" cy="10691800"/>
  <p:embeddedFontLst>
    <p:embeddedFont>
      <p:font typeface="Lato"/>
      <p:regular r:id="rId32"/>
      <p:bold r:id="rId33"/>
      <p:italic r:id="rId34"/>
      <p:boldItalic r:id="rId35"/>
    </p:embeddedFont>
    <p:embeddedFont>
      <p:font typeface="Noto Sans"/>
      <p:regular r:id="rId36"/>
      <p:bold r:id="rId37"/>
      <p:italic r:id="rId38"/>
      <p:boldItalic r:id="rId39"/>
    </p:embeddedFont>
    <p:embeddedFont>
      <p:font typeface="Roboto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regular.fntdata"/><Relationship Id="rId20" Type="http://schemas.openxmlformats.org/officeDocument/2006/relationships/slide" Target="slides/slide12.xml"/><Relationship Id="rId42" Type="http://schemas.openxmlformats.org/officeDocument/2006/relationships/font" Target="fonts/RobotoMono-italic.fntdata"/><Relationship Id="rId41" Type="http://schemas.openxmlformats.org/officeDocument/2006/relationships/font" Target="fonts/RobotoMono-bold.fntdata"/><Relationship Id="rId22" Type="http://schemas.openxmlformats.org/officeDocument/2006/relationships/slide" Target="slides/slide14.xml"/><Relationship Id="rId21" Type="http://schemas.openxmlformats.org/officeDocument/2006/relationships/slide" Target="slides/slide13.xml"/><Relationship Id="rId43" Type="http://schemas.openxmlformats.org/officeDocument/2006/relationships/font" Target="fonts/RobotoMono-boldItalic.fntdata"/><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1.xml"/><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Lato-bold.fntdata"/><Relationship Id="rId10" Type="http://schemas.openxmlformats.org/officeDocument/2006/relationships/slide" Target="slides/slide2.xml"/><Relationship Id="rId32" Type="http://schemas.openxmlformats.org/officeDocument/2006/relationships/font" Target="fonts/Lato-regular.fntdata"/><Relationship Id="rId13" Type="http://schemas.openxmlformats.org/officeDocument/2006/relationships/slide" Target="slides/slide5.xml"/><Relationship Id="rId35" Type="http://schemas.openxmlformats.org/officeDocument/2006/relationships/font" Target="fonts/Lato-boldItalic.fntdata"/><Relationship Id="rId12" Type="http://schemas.openxmlformats.org/officeDocument/2006/relationships/slide" Target="slides/slide4.xml"/><Relationship Id="rId34" Type="http://schemas.openxmlformats.org/officeDocument/2006/relationships/font" Target="fonts/Lato-italic.fntdata"/><Relationship Id="rId15" Type="http://schemas.openxmlformats.org/officeDocument/2006/relationships/slide" Target="slides/slide7.xml"/><Relationship Id="rId37" Type="http://schemas.openxmlformats.org/officeDocument/2006/relationships/font" Target="fonts/NotoSans-bold.fntdata"/><Relationship Id="rId14" Type="http://schemas.openxmlformats.org/officeDocument/2006/relationships/slide" Target="slides/slide6.xml"/><Relationship Id="rId36" Type="http://schemas.openxmlformats.org/officeDocument/2006/relationships/font" Target="fonts/NotoSans-regular.fntdata"/><Relationship Id="rId17" Type="http://schemas.openxmlformats.org/officeDocument/2006/relationships/slide" Target="slides/slide9.xml"/><Relationship Id="rId39" Type="http://schemas.openxmlformats.org/officeDocument/2006/relationships/font" Target="fonts/NotoSans-boldItalic.fntdata"/><Relationship Id="rId16" Type="http://schemas.openxmlformats.org/officeDocument/2006/relationships/slide" Target="slides/slide8.xml"/><Relationship Id="rId38" Type="http://schemas.openxmlformats.org/officeDocument/2006/relationships/font" Target="fonts/NotoSans-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7dd68c7af0_0_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7dd68c7af0_0_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dd68c7af0_0_2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7dd68c7af0_0_2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7c173b394_1_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e7c173b394_1_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7de7f0f7cd_0_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27de7f0f7c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8025bd3255_0_3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8025bd3255_0_3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8025bd3255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8025bd3255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8025bd3255_0_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8025bd3255_0_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8025bd3255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8025bd3255_0_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8025bd3255_0_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8025bd3255_0_1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8025bd3255_0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8025bd3255_0_1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8025bd3255_0_2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8025bd3255_0_2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8025bd3255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8025bd3255_0_2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7de7f0f7cd_4_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7de7f0f7cd_4_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de7f0f7cd_4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de7f0f7cd_4_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7de7f0f7cd_4_1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7de7f0f7cd_4_1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 name="Google Shape;65;p1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1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1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 name="Google Shape;73;p1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1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1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7" name="Shape 9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8" name="Shape 98"/>
        <p:cNvGrpSpPr/>
        <p:nvPr/>
      </p:nvGrpSpPr>
      <p:grpSpPr>
        <a:xfrm>
          <a:off x="0" y="0"/>
          <a:ext cx="0" cy="0"/>
          <a:chOff x="0" y="0"/>
          <a:chExt cx="0" cy="0"/>
        </a:xfrm>
      </p:grpSpPr>
      <p:sp>
        <p:nvSpPr>
          <p:cNvPr id="99" name="Google Shape;99;p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01" name="Shape 101"/>
        <p:cNvGrpSpPr/>
        <p:nvPr/>
      </p:nvGrpSpPr>
      <p:grpSpPr>
        <a:xfrm>
          <a:off x="0" y="0"/>
          <a:ext cx="0" cy="0"/>
          <a:chOff x="0" y="0"/>
          <a:chExt cx="0" cy="0"/>
        </a:xfrm>
      </p:grpSpPr>
      <p:sp>
        <p:nvSpPr>
          <p:cNvPr id="102" name="Google Shape;102;p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4" name="Shape 104"/>
        <p:cNvGrpSpPr/>
        <p:nvPr/>
      </p:nvGrpSpPr>
      <p:grpSpPr>
        <a:xfrm>
          <a:off x="0" y="0"/>
          <a:ext cx="0" cy="0"/>
          <a:chOff x="0" y="0"/>
          <a:chExt cx="0" cy="0"/>
        </a:xfrm>
      </p:grpSpPr>
      <p:sp>
        <p:nvSpPr>
          <p:cNvPr id="105" name="Google Shape;105;p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10" name="Shape 110"/>
        <p:cNvGrpSpPr/>
        <p:nvPr/>
      </p:nvGrpSpPr>
      <p:grpSpPr>
        <a:xfrm>
          <a:off x="0" y="0"/>
          <a:ext cx="0" cy="0"/>
          <a:chOff x="0" y="0"/>
          <a:chExt cx="0" cy="0"/>
        </a:xfrm>
      </p:grpSpPr>
      <p:sp>
        <p:nvSpPr>
          <p:cNvPr id="111" name="Google Shape;111;p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12" name="Shape 112"/>
        <p:cNvGrpSpPr/>
        <p:nvPr/>
      </p:nvGrpSpPr>
      <p:grpSpPr>
        <a:xfrm>
          <a:off x="0" y="0"/>
          <a:ext cx="0" cy="0"/>
          <a:chOff x="0" y="0"/>
          <a:chExt cx="0" cy="0"/>
        </a:xfrm>
      </p:grpSpPr>
      <p:sp>
        <p:nvSpPr>
          <p:cNvPr id="113" name="Google Shape;113;p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7" name="Shape 117"/>
        <p:cNvGrpSpPr/>
        <p:nvPr/>
      </p:nvGrpSpPr>
      <p:grpSpPr>
        <a:xfrm>
          <a:off x="0" y="0"/>
          <a:ext cx="0" cy="0"/>
          <a:chOff x="0" y="0"/>
          <a:chExt cx="0" cy="0"/>
        </a:xfrm>
      </p:grpSpPr>
      <p:sp>
        <p:nvSpPr>
          <p:cNvPr id="118" name="Google Shape;118;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 name="Google Shape;120;p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 name="Google Shape;121;p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22" name="Shape 122"/>
        <p:cNvGrpSpPr/>
        <p:nvPr/>
      </p:nvGrpSpPr>
      <p:grpSpPr>
        <a:xfrm>
          <a:off x="0" y="0"/>
          <a:ext cx="0" cy="0"/>
          <a:chOff x="0" y="0"/>
          <a:chExt cx="0" cy="0"/>
        </a:xfrm>
      </p:grpSpPr>
      <p:sp>
        <p:nvSpPr>
          <p:cNvPr id="123" name="Google Shape;123;p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 name="Google Shape;126;p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7" name="Shape 127"/>
        <p:cNvGrpSpPr/>
        <p:nvPr/>
      </p:nvGrpSpPr>
      <p:grpSpPr>
        <a:xfrm>
          <a:off x="0" y="0"/>
          <a:ext cx="0" cy="0"/>
          <a:chOff x="0" y="0"/>
          <a:chExt cx="0" cy="0"/>
        </a:xfrm>
      </p:grpSpPr>
      <p:sp>
        <p:nvSpPr>
          <p:cNvPr id="128" name="Google Shape;128;p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0" name="Google Shape;130;p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31" name="Shape 131"/>
        <p:cNvGrpSpPr/>
        <p:nvPr/>
      </p:nvGrpSpPr>
      <p:grpSpPr>
        <a:xfrm>
          <a:off x="0" y="0"/>
          <a:ext cx="0" cy="0"/>
          <a:chOff x="0" y="0"/>
          <a:chExt cx="0" cy="0"/>
        </a:xfrm>
      </p:grpSpPr>
      <p:sp>
        <p:nvSpPr>
          <p:cNvPr id="132" name="Google Shape;132;p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5" name="Google Shape;135;p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6" name="Google Shape;136;p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7" name="Shape 137"/>
        <p:cNvGrpSpPr/>
        <p:nvPr/>
      </p:nvGrpSpPr>
      <p:grpSpPr>
        <a:xfrm>
          <a:off x="0" y="0"/>
          <a:ext cx="0" cy="0"/>
          <a:chOff x="0" y="0"/>
          <a:chExt cx="0" cy="0"/>
        </a:xfrm>
      </p:grpSpPr>
      <p:sp>
        <p:nvSpPr>
          <p:cNvPr id="138" name="Google Shape;138;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0" name="Google Shape;140;p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1" name="Google Shape;141;p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2" name="Google Shape;142;p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4" name="Google Shape;144;p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3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3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2" name="Google Shape;172;p3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3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3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3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0" name="Google Shape;180;p3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1" name="Google Shape;181;p3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3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5" name="Google Shape;185;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6" name="Google Shape;186;p3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0" name="Google Shape;190;p3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1" name="Google Shape;191;p3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3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5" name="Google Shape;195;p3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9" name="Google Shape;199;p3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0" name="Google Shape;200;p3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1" name="Google Shape;201;p3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3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5" name="Google Shape;205;p3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6" name="Google Shape;206;p3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7" name="Google Shape;207;p3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3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9" name="Google Shape;209;p3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3" name="Shape 22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4" name="Shape 224"/>
        <p:cNvGrpSpPr/>
        <p:nvPr/>
      </p:nvGrpSpPr>
      <p:grpSpPr>
        <a:xfrm>
          <a:off x="0" y="0"/>
          <a:ext cx="0" cy="0"/>
          <a:chOff x="0" y="0"/>
          <a:chExt cx="0" cy="0"/>
        </a:xfrm>
      </p:grpSpPr>
      <p:sp>
        <p:nvSpPr>
          <p:cNvPr id="225" name="Google Shape;225;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4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7" name="Shape 227"/>
        <p:cNvGrpSpPr/>
        <p:nvPr/>
      </p:nvGrpSpPr>
      <p:grpSpPr>
        <a:xfrm>
          <a:off x="0" y="0"/>
          <a:ext cx="0" cy="0"/>
          <a:chOff x="0" y="0"/>
          <a:chExt cx="0" cy="0"/>
        </a:xfrm>
      </p:grpSpPr>
      <p:sp>
        <p:nvSpPr>
          <p:cNvPr id="228" name="Google Shape;228;p4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4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0" name="Shape 230"/>
        <p:cNvGrpSpPr/>
        <p:nvPr/>
      </p:nvGrpSpPr>
      <p:grpSpPr>
        <a:xfrm>
          <a:off x="0" y="0"/>
          <a:ext cx="0" cy="0"/>
          <a:chOff x="0" y="0"/>
          <a:chExt cx="0" cy="0"/>
        </a:xfrm>
      </p:grpSpPr>
      <p:sp>
        <p:nvSpPr>
          <p:cNvPr id="231" name="Google Shape;231;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4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3" name="Google Shape;233;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4" name="Shape 234"/>
        <p:cNvGrpSpPr/>
        <p:nvPr/>
      </p:nvGrpSpPr>
      <p:grpSpPr>
        <a:xfrm>
          <a:off x="0" y="0"/>
          <a:ext cx="0" cy="0"/>
          <a:chOff x="0" y="0"/>
          <a:chExt cx="0" cy="0"/>
        </a:xfrm>
      </p:grpSpPr>
      <p:sp>
        <p:nvSpPr>
          <p:cNvPr id="235" name="Google Shape;235;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6" name="Shape 236"/>
        <p:cNvGrpSpPr/>
        <p:nvPr/>
      </p:nvGrpSpPr>
      <p:grpSpPr>
        <a:xfrm>
          <a:off x="0" y="0"/>
          <a:ext cx="0" cy="0"/>
          <a:chOff x="0" y="0"/>
          <a:chExt cx="0" cy="0"/>
        </a:xfrm>
      </p:grpSpPr>
      <p:sp>
        <p:nvSpPr>
          <p:cNvPr id="237" name="Google Shape;237;p4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8" name="Shape 238"/>
        <p:cNvGrpSpPr/>
        <p:nvPr/>
      </p:nvGrpSpPr>
      <p:grpSpPr>
        <a:xfrm>
          <a:off x="0" y="0"/>
          <a:ext cx="0" cy="0"/>
          <a:chOff x="0" y="0"/>
          <a:chExt cx="0" cy="0"/>
        </a:xfrm>
      </p:grpSpPr>
      <p:sp>
        <p:nvSpPr>
          <p:cNvPr id="239" name="Google Shape;239;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4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1" name="Google Shape;241;p4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2" name="Google Shape;242;p4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3" name="Shape 243"/>
        <p:cNvGrpSpPr/>
        <p:nvPr/>
      </p:nvGrpSpPr>
      <p:grpSpPr>
        <a:xfrm>
          <a:off x="0" y="0"/>
          <a:ext cx="0" cy="0"/>
          <a:chOff x="0" y="0"/>
          <a:chExt cx="0" cy="0"/>
        </a:xfrm>
      </p:grpSpPr>
      <p:sp>
        <p:nvSpPr>
          <p:cNvPr id="244" name="Google Shape;244;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4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6" name="Google Shape;246;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7" name="Google Shape;247;p4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8" name="Shape 248"/>
        <p:cNvGrpSpPr/>
        <p:nvPr/>
      </p:nvGrpSpPr>
      <p:grpSpPr>
        <a:xfrm>
          <a:off x="0" y="0"/>
          <a:ext cx="0" cy="0"/>
          <a:chOff x="0" y="0"/>
          <a:chExt cx="0" cy="0"/>
        </a:xfrm>
      </p:grpSpPr>
      <p:sp>
        <p:nvSpPr>
          <p:cNvPr id="249" name="Google Shape;249;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4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1" name="Google Shape;251;p4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2" name="Google Shape;252;p4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3" name="Shape 253"/>
        <p:cNvGrpSpPr/>
        <p:nvPr/>
      </p:nvGrpSpPr>
      <p:grpSpPr>
        <a:xfrm>
          <a:off x="0" y="0"/>
          <a:ext cx="0" cy="0"/>
          <a:chOff x="0" y="0"/>
          <a:chExt cx="0" cy="0"/>
        </a:xfrm>
      </p:grpSpPr>
      <p:sp>
        <p:nvSpPr>
          <p:cNvPr id="254" name="Google Shape;254;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5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6" name="Google Shape;256;p5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7" name="Shape 257"/>
        <p:cNvGrpSpPr/>
        <p:nvPr/>
      </p:nvGrpSpPr>
      <p:grpSpPr>
        <a:xfrm>
          <a:off x="0" y="0"/>
          <a:ext cx="0" cy="0"/>
          <a:chOff x="0" y="0"/>
          <a:chExt cx="0" cy="0"/>
        </a:xfrm>
      </p:grpSpPr>
      <p:sp>
        <p:nvSpPr>
          <p:cNvPr id="258" name="Google Shape;25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5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0" name="Google Shape;260;p5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1" name="Google Shape;261;p5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2" name="Google Shape;262;p5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3" name="Shape 263"/>
        <p:cNvGrpSpPr/>
        <p:nvPr/>
      </p:nvGrpSpPr>
      <p:grpSpPr>
        <a:xfrm>
          <a:off x="0" y="0"/>
          <a:ext cx="0" cy="0"/>
          <a:chOff x="0" y="0"/>
          <a:chExt cx="0" cy="0"/>
        </a:xfrm>
      </p:grpSpPr>
      <p:sp>
        <p:nvSpPr>
          <p:cNvPr id="264" name="Google Shape;264;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5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6" name="Google Shape;266;p5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7" name="Google Shape;267;p5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8" name="Google Shape;268;p5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9" name="Google Shape;269;p5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0" name="Google Shape;270;p5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1" name="Shape 28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2" name="Shape 282"/>
        <p:cNvGrpSpPr/>
        <p:nvPr/>
      </p:nvGrpSpPr>
      <p:grpSpPr>
        <a:xfrm>
          <a:off x="0" y="0"/>
          <a:ext cx="0" cy="0"/>
          <a:chOff x="0" y="0"/>
          <a:chExt cx="0" cy="0"/>
        </a:xfrm>
      </p:grpSpPr>
      <p:sp>
        <p:nvSpPr>
          <p:cNvPr id="283" name="Google Shape;283;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55"/>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5" name="Shape 285"/>
        <p:cNvGrpSpPr/>
        <p:nvPr/>
      </p:nvGrpSpPr>
      <p:grpSpPr>
        <a:xfrm>
          <a:off x="0" y="0"/>
          <a:ext cx="0" cy="0"/>
          <a:chOff x="0" y="0"/>
          <a:chExt cx="0" cy="0"/>
        </a:xfrm>
      </p:grpSpPr>
      <p:sp>
        <p:nvSpPr>
          <p:cNvPr id="286" name="Google Shape;286;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5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88" name="Shape 288"/>
        <p:cNvGrpSpPr/>
        <p:nvPr/>
      </p:nvGrpSpPr>
      <p:grpSpPr>
        <a:xfrm>
          <a:off x="0" y="0"/>
          <a:ext cx="0" cy="0"/>
          <a:chOff x="0" y="0"/>
          <a:chExt cx="0" cy="0"/>
        </a:xfrm>
      </p:grpSpPr>
      <p:sp>
        <p:nvSpPr>
          <p:cNvPr id="289" name="Google Shape;28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57"/>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1" name="Google Shape;291;p5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 name="Shape 292"/>
        <p:cNvGrpSpPr/>
        <p:nvPr/>
      </p:nvGrpSpPr>
      <p:grpSpPr>
        <a:xfrm>
          <a:off x="0" y="0"/>
          <a:ext cx="0" cy="0"/>
          <a:chOff x="0" y="0"/>
          <a:chExt cx="0" cy="0"/>
        </a:xfrm>
      </p:grpSpPr>
      <p:sp>
        <p:nvSpPr>
          <p:cNvPr id="293" name="Google Shape;293;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4" name="Shape 294"/>
        <p:cNvGrpSpPr/>
        <p:nvPr/>
      </p:nvGrpSpPr>
      <p:grpSpPr>
        <a:xfrm>
          <a:off x="0" y="0"/>
          <a:ext cx="0" cy="0"/>
          <a:chOff x="0" y="0"/>
          <a:chExt cx="0" cy="0"/>
        </a:xfrm>
      </p:grpSpPr>
      <p:sp>
        <p:nvSpPr>
          <p:cNvPr id="295" name="Google Shape;295;p59"/>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96" name="Shape 296"/>
        <p:cNvGrpSpPr/>
        <p:nvPr/>
      </p:nvGrpSpPr>
      <p:grpSpPr>
        <a:xfrm>
          <a:off x="0" y="0"/>
          <a:ext cx="0" cy="0"/>
          <a:chOff x="0" y="0"/>
          <a:chExt cx="0" cy="0"/>
        </a:xfrm>
      </p:grpSpPr>
      <p:sp>
        <p:nvSpPr>
          <p:cNvPr id="297" name="Google Shape;297;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6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9" name="Google Shape;299;p6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0" name="Google Shape;300;p60"/>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1" name="Shape 301"/>
        <p:cNvGrpSpPr/>
        <p:nvPr/>
      </p:nvGrpSpPr>
      <p:grpSpPr>
        <a:xfrm>
          <a:off x="0" y="0"/>
          <a:ext cx="0" cy="0"/>
          <a:chOff x="0" y="0"/>
          <a:chExt cx="0" cy="0"/>
        </a:xfrm>
      </p:grpSpPr>
      <p:sp>
        <p:nvSpPr>
          <p:cNvPr id="302" name="Google Shape;302;p6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6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4" name="Google Shape;304;p6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5" name="Google Shape;305;p61"/>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06" name="Shape 306"/>
        <p:cNvGrpSpPr/>
        <p:nvPr/>
      </p:nvGrpSpPr>
      <p:grpSpPr>
        <a:xfrm>
          <a:off x="0" y="0"/>
          <a:ext cx="0" cy="0"/>
          <a:chOff x="0" y="0"/>
          <a:chExt cx="0" cy="0"/>
        </a:xfrm>
      </p:grpSpPr>
      <p:sp>
        <p:nvSpPr>
          <p:cNvPr id="307" name="Google Shape;307;p6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6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9" name="Google Shape;309;p6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0" name="Google Shape;310;p62"/>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1" name="Shape 311"/>
        <p:cNvGrpSpPr/>
        <p:nvPr/>
      </p:nvGrpSpPr>
      <p:grpSpPr>
        <a:xfrm>
          <a:off x="0" y="0"/>
          <a:ext cx="0" cy="0"/>
          <a:chOff x="0" y="0"/>
          <a:chExt cx="0" cy="0"/>
        </a:xfrm>
      </p:grpSpPr>
      <p:sp>
        <p:nvSpPr>
          <p:cNvPr id="312" name="Google Shape;312;p6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63"/>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4" name="Google Shape;314;p63"/>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5" name="Shape 315"/>
        <p:cNvGrpSpPr/>
        <p:nvPr/>
      </p:nvGrpSpPr>
      <p:grpSpPr>
        <a:xfrm>
          <a:off x="0" y="0"/>
          <a:ext cx="0" cy="0"/>
          <a:chOff x="0" y="0"/>
          <a:chExt cx="0" cy="0"/>
        </a:xfrm>
      </p:grpSpPr>
      <p:sp>
        <p:nvSpPr>
          <p:cNvPr id="316" name="Google Shape;316;p6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6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8" name="Google Shape;318;p6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9" name="Google Shape;319;p6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0" name="Google Shape;320;p64"/>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1" name="Shape 321"/>
        <p:cNvGrpSpPr/>
        <p:nvPr/>
      </p:nvGrpSpPr>
      <p:grpSpPr>
        <a:xfrm>
          <a:off x="0" y="0"/>
          <a:ext cx="0" cy="0"/>
          <a:chOff x="0" y="0"/>
          <a:chExt cx="0" cy="0"/>
        </a:xfrm>
      </p:grpSpPr>
      <p:sp>
        <p:nvSpPr>
          <p:cNvPr id="322" name="Google Shape;322;p6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65"/>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4" name="Google Shape;324;p65"/>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5" name="Google Shape;325;p65"/>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6" name="Google Shape;326;p65"/>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7" name="Google Shape;327;p65"/>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8" name="Google Shape;328;p65"/>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1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13.jpg"/><Relationship Id="rId2" Type="http://schemas.openxmlformats.org/officeDocument/2006/relationships/image" Target="../media/image3.png"/><Relationship Id="rId3" Type="http://schemas.openxmlformats.org/officeDocument/2006/relationships/hyperlink" Target="https://icons8.com/illustrations/author/5ec7b0e101d0360016f3d1b3" TargetMode="External"/><Relationship Id="rId4" Type="http://schemas.openxmlformats.org/officeDocument/2006/relationships/hyperlink" Target="https://icons8.com/" TargetMode="External"/><Relationship Id="rId9" Type="http://schemas.openxmlformats.org/officeDocument/2006/relationships/slideLayout" Target="../slideLayouts/slideLayout17.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7" Type="http://schemas.openxmlformats.org/officeDocument/2006/relationships/theme" Target="../theme/theme3.xml"/><Relationship Id="rId16" Type="http://schemas.openxmlformats.org/officeDocument/2006/relationships/slideLayout" Target="../slideLayouts/slideLayout24.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13.jp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4.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2.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 name="Google Shape;7;p1"/>
          <p:cNvGrpSpPr/>
          <p:nvPr/>
        </p:nvGrpSpPr>
        <p:grpSpPr>
          <a:xfrm>
            <a:off x="0" y="0"/>
            <a:ext cx="10080720" cy="4114800"/>
            <a:chOff x="0" y="0"/>
            <a:chExt cx="10080720" cy="4114800"/>
          </a:xfrm>
        </p:grpSpPr>
        <p:sp>
          <p:nvSpPr>
            <p:cNvPr id="8" name="Google Shape;8;p1"/>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6583680" y="1463040"/>
              <a:ext cx="1554480" cy="457200"/>
            </a:xfrm>
            <a:prstGeom prst="rect">
              <a:avLst/>
            </a:prstGeom>
            <a:solidFill>
              <a:srgbClr val="B2B2B2">
                <a:alpha val="6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7315200" y="1920240"/>
              <a:ext cx="1463040" cy="1645920"/>
            </a:xfrm>
            <a:prstGeom prst="rect">
              <a:avLst/>
            </a:prstGeom>
            <a:solidFill>
              <a:srgbClr val="B2B2B2">
                <a:alpha val="3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6766560" y="0"/>
              <a:ext cx="274320" cy="1005840"/>
            </a:xfrm>
            <a:prstGeom prst="rect">
              <a:avLst/>
            </a:prstGeom>
            <a:solidFill>
              <a:srgbClr val="2F4550">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1"/>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7" name="Google Shape;27;p1"/>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grpSp>
        <p:nvGrpSpPr>
          <p:cNvPr id="79" name="Google Shape;79;p14"/>
          <p:cNvGrpSpPr/>
          <p:nvPr/>
        </p:nvGrpSpPr>
        <p:grpSpPr>
          <a:xfrm>
            <a:off x="8540248" y="4883008"/>
            <a:ext cx="1280584" cy="914824"/>
            <a:chOff x="8540248" y="4883008"/>
            <a:chExt cx="1280584" cy="914824"/>
          </a:xfrm>
        </p:grpSpPr>
        <p:sp>
          <p:nvSpPr>
            <p:cNvPr id="80" name="Google Shape;80;p14"/>
            <p:cNvSpPr/>
            <p:nvPr/>
          </p:nvSpPr>
          <p:spPr>
            <a:xfrm flipH="1" rot="10798800">
              <a:off x="9637560" y="524880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flipH="1" rot="10798800">
              <a:off x="9271800" y="524880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flipH="1" rot="10798800">
              <a:off x="8906400" y="524880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flipH="1" rot="10798800">
              <a:off x="8540280" y="524916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flipH="1" rot="10798800">
              <a:off x="8540280" y="488304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flipH="1" rot="10798800">
              <a:off x="8906040" y="488304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flipH="1" rot="10798800">
              <a:off x="9271800" y="488340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flipH="1" rot="10798800">
              <a:off x="9637920" y="488304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flipH="1" rot="10798800">
              <a:off x="9637560" y="561456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flipH="1" rot="10798800">
              <a:off x="9272160" y="561492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flipH="1" rot="10798800">
              <a:off x="8906040" y="561456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flipH="1" rot="10798800">
              <a:off x="8540280" y="5614560"/>
              <a:ext cx="182880" cy="182880"/>
            </a:xfrm>
            <a:prstGeom prst="ellipse">
              <a:avLst/>
            </a:prstGeom>
            <a:blipFill rotWithShape="0">
              <a:blip r:embed="rId1">
                <a:alphaModFix/>
              </a:blip>
              <a:tile algn="tl" flip="none" tx="-7" sx="100000" ty="12" sy="100000"/>
            </a:blipFill>
            <a:ln>
              <a:noFill/>
            </a:ln>
            <a:effectLst>
              <a:outerShdw dir="2700000" dist="103350">
                <a:srgbClr val="808080">
                  <a:alpha val="6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4"/>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4"/>
          <p:cNvPicPr preferRelativeResize="0"/>
          <p:nvPr/>
        </p:nvPicPr>
        <p:blipFill rotWithShape="1">
          <a:blip r:embed="rId2">
            <a:alphaModFix/>
          </a:blip>
          <a:srcRect b="0" l="0" r="0" t="0"/>
          <a:stretch/>
        </p:blipFill>
        <p:spPr>
          <a:xfrm>
            <a:off x="4349520" y="792360"/>
            <a:ext cx="5526000" cy="4145400"/>
          </a:xfrm>
          <a:prstGeom prst="rect">
            <a:avLst/>
          </a:prstGeom>
          <a:noFill/>
          <a:ln>
            <a:noFill/>
          </a:ln>
        </p:spPr>
      </p:pic>
      <p:sp>
        <p:nvSpPr>
          <p:cNvPr id="96" name="Google Shape;96;p14"/>
          <p:cNvSpPr txBox="1"/>
          <p:nvPr/>
        </p:nvSpPr>
        <p:spPr>
          <a:xfrm>
            <a:off x="4846320" y="4846320"/>
            <a:ext cx="2133000" cy="242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000" strike="noStrike">
                <a:latin typeface="Lato"/>
                <a:ea typeface="Lato"/>
                <a:cs typeface="Lato"/>
                <a:sym typeface="Lato"/>
              </a:rPr>
              <a:t>Illustrations  by </a:t>
            </a:r>
            <a:r>
              <a:rPr b="0" lang="en-US" sz="1000" u="sng" strike="noStrike">
                <a:solidFill>
                  <a:schemeClr val="hlink"/>
                </a:solidFill>
                <a:latin typeface="Lato"/>
                <a:ea typeface="Lato"/>
                <a:cs typeface="Lato"/>
                <a:sym typeface="Lato"/>
                <a:hlinkClick r:id="rId3"/>
              </a:rPr>
              <a:t>Pixeltrue</a:t>
            </a:r>
            <a:r>
              <a:rPr b="0" lang="en-US" sz="1000" strike="noStrike">
                <a:latin typeface="Lato"/>
                <a:ea typeface="Lato"/>
                <a:cs typeface="Lato"/>
                <a:sym typeface="Lato"/>
              </a:rPr>
              <a:t> on </a:t>
            </a:r>
            <a:r>
              <a:rPr b="0" lang="en-US" sz="1000" u="sng" strike="noStrike">
                <a:solidFill>
                  <a:schemeClr val="hlink"/>
                </a:solidFill>
                <a:latin typeface="Lato"/>
                <a:ea typeface="Lato"/>
                <a:cs typeface="Lato"/>
                <a:sym typeface="Lato"/>
                <a:hlinkClick r:id="rId4"/>
              </a:rPr>
              <a:t>icons8</a:t>
            </a:r>
            <a:endParaRPr b="0" sz="1000" strike="noStrike">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7" name="Google Shape;147;p2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grpSp>
        <p:nvGrpSpPr>
          <p:cNvPr id="148" name="Google Shape;148;p27"/>
          <p:cNvGrpSpPr/>
          <p:nvPr/>
        </p:nvGrpSpPr>
        <p:grpSpPr>
          <a:xfrm>
            <a:off x="7406640" y="3566160"/>
            <a:ext cx="2377440" cy="4297680"/>
            <a:chOff x="7406640" y="3566160"/>
            <a:chExt cx="2377440" cy="4297680"/>
          </a:xfrm>
        </p:grpSpPr>
        <p:sp>
          <p:nvSpPr>
            <p:cNvPr id="149" name="Google Shape;149;p27"/>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a:off x="8961120" y="356616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p:nvPr/>
          </p:nvSpPr>
          <p:spPr>
            <a:xfrm>
              <a:off x="8503920" y="5120640"/>
              <a:ext cx="128016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p:nvPr/>
          </p:nvSpPr>
          <p:spPr>
            <a:xfrm>
              <a:off x="8321040" y="5303520"/>
              <a:ext cx="91440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p:nvPr/>
          </p:nvSpPr>
          <p:spPr>
            <a:xfrm>
              <a:off x="8869680" y="5486400"/>
              <a:ext cx="91440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7"/>
            <p:cNvSpPr/>
            <p:nvPr/>
          </p:nvSpPr>
          <p:spPr>
            <a:xfrm>
              <a:off x="7406640" y="530352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7"/>
          <p:cNvSpPr/>
          <p:nvPr/>
        </p:nvSpPr>
        <p:spPr>
          <a:xfrm rot="10800000">
            <a:off x="1463040" y="-1554480"/>
            <a:ext cx="457200" cy="2560320"/>
          </a:xfrm>
          <a:prstGeom prst="rect">
            <a:avLst/>
          </a:prstGeom>
          <a:blipFill rotWithShape="0">
            <a:blip r:embed="rId1">
              <a:alphaModFix/>
            </a:blip>
            <a:tile algn="tl" flip="none" tx="0" sx="100000" ty="-5"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7"/>
          <p:cNvSpPr/>
          <p:nvPr/>
        </p:nvSpPr>
        <p:spPr>
          <a:xfrm rot="10800000">
            <a:off x="640080" y="-365760"/>
            <a:ext cx="457200" cy="2560320"/>
          </a:xfrm>
          <a:prstGeom prst="rect">
            <a:avLst/>
          </a:prstGeom>
          <a:blipFill rotWithShape="0">
            <a:blip r:embed="rId1">
              <a:alphaModFix/>
            </a:blip>
            <a:tile algn="tl" flip="none" tx="0" sx="100000" ty="-5"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p:nvPr/>
        </p:nvSpPr>
        <p:spPr>
          <a:xfrm rot="10800000">
            <a:off x="274320" y="548640"/>
            <a:ext cx="128016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rot="10800000">
            <a:off x="822960" y="365760"/>
            <a:ext cx="91440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rot="10800000">
            <a:off x="274320" y="182880"/>
            <a:ext cx="914400" cy="91440"/>
          </a:xfrm>
          <a:prstGeom prst="rect">
            <a:avLst/>
          </a:prstGeom>
          <a:solidFill>
            <a:srgbClr val="CCCCC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rot="10800000">
            <a:off x="2194560" y="-2103120"/>
            <a:ext cx="457200" cy="2560320"/>
          </a:xfrm>
          <a:prstGeom prst="rect">
            <a:avLst/>
          </a:prstGeom>
          <a:blipFill rotWithShape="0">
            <a:blip r:embed="rId1">
              <a:alphaModFix/>
            </a:blip>
            <a:tile algn="tl" flip="none" tx="0" sx="100000" ty="-5"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p:nvPr/>
        </p:nvSpPr>
        <p:spPr>
          <a:xfrm>
            <a:off x="3474720" y="2560320"/>
            <a:ext cx="2743200" cy="2743200"/>
          </a:xfrm>
          <a:prstGeom prst="ellipse">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12" name="Google Shape;212;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13" name="Google Shape;213;p40"/>
          <p:cNvSpPr/>
          <p:nvPr/>
        </p:nvSpPr>
        <p:spPr>
          <a:xfrm>
            <a:off x="6411960" y="1300320"/>
            <a:ext cx="861840" cy="1828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0"/>
          <p:cNvSpPr/>
          <p:nvPr/>
        </p:nvSpPr>
        <p:spPr>
          <a:xfrm>
            <a:off x="5813280" y="3854880"/>
            <a:ext cx="861840" cy="1828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0"/>
          <p:cNvSpPr/>
          <p:nvPr/>
        </p:nvSpPr>
        <p:spPr>
          <a:xfrm>
            <a:off x="7589520" y="2560320"/>
            <a:ext cx="2194560" cy="2194560"/>
          </a:xfrm>
          <a:prstGeom prst="ellipse">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0"/>
          <p:cNvSpPr/>
          <p:nvPr/>
        </p:nvSpPr>
        <p:spPr>
          <a:xfrm>
            <a:off x="3200400" y="731520"/>
            <a:ext cx="1684800" cy="1645920"/>
          </a:xfrm>
          <a:prstGeom prst="ellipse">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0"/>
          <p:cNvSpPr/>
          <p:nvPr/>
        </p:nvSpPr>
        <p:spPr>
          <a:xfrm>
            <a:off x="1424160" y="3489120"/>
            <a:ext cx="1684800" cy="1645920"/>
          </a:xfrm>
          <a:prstGeom prst="ellipse">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0"/>
          <p:cNvSpPr/>
          <p:nvPr/>
        </p:nvSpPr>
        <p:spPr>
          <a:xfrm>
            <a:off x="365760" y="1900080"/>
            <a:ext cx="1737720" cy="2012040"/>
          </a:xfrm>
          <a:custGeom>
            <a:rect b="b" l="l" r="r" t="t"/>
            <a:pathLst>
              <a:path extrusionOk="0" h="5589" w="4827">
                <a:moveTo>
                  <a:pt x="1270" y="0"/>
                </a:moveTo>
                <a:cubicBezTo>
                  <a:pt x="0" y="2540"/>
                  <a:pt x="2540" y="5588"/>
                  <a:pt x="4826" y="508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0"/>
          <p:cNvSpPr/>
          <p:nvPr/>
        </p:nvSpPr>
        <p:spPr>
          <a:xfrm>
            <a:off x="3931920" y="2011680"/>
            <a:ext cx="1188720" cy="137196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0"/>
          <p:cNvSpPr/>
          <p:nvPr/>
        </p:nvSpPr>
        <p:spPr>
          <a:xfrm>
            <a:off x="7498080" y="2103120"/>
            <a:ext cx="1006200" cy="1463400"/>
          </a:xfrm>
          <a:custGeom>
            <a:rect b="b" l="l" r="r" t="t"/>
            <a:pathLst>
              <a:path extrusionOk="0" h="4065" w="2795">
                <a:moveTo>
                  <a:pt x="762" y="4064"/>
                </a:moveTo>
                <a:cubicBezTo>
                  <a:pt x="0" y="3301"/>
                  <a:pt x="2794" y="3555"/>
                  <a:pt x="2794" y="2794"/>
                </a:cubicBezTo>
                <a:cubicBezTo>
                  <a:pt x="2794" y="2032"/>
                  <a:pt x="0" y="1778"/>
                  <a:pt x="762" y="2540"/>
                </a:cubicBezTo>
                <a:cubicBezTo>
                  <a:pt x="1524" y="3302"/>
                  <a:pt x="2540" y="508"/>
                  <a:pt x="1524"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0"/>
          <p:cNvSpPr/>
          <p:nvPr/>
        </p:nvSpPr>
        <p:spPr>
          <a:xfrm>
            <a:off x="1424160" y="4754880"/>
            <a:ext cx="861840" cy="1828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0"/>
          <p:cNvSpPr/>
          <p:nvPr/>
        </p:nvSpPr>
        <p:spPr>
          <a:xfrm>
            <a:off x="2887200" y="1300320"/>
            <a:ext cx="861840" cy="18288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73" name="Google Shape;273;p5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74" name="Google Shape;274;p53"/>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3"/>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3"/>
          <p:cNvSpPr/>
          <p:nvPr/>
        </p:nvSpPr>
        <p:spPr>
          <a:xfrm rot="-2635200">
            <a:off x="994320" y="5915880"/>
            <a:ext cx="2588760" cy="731520"/>
          </a:xfrm>
          <a:prstGeom prst="rect">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3"/>
          <p:cNvSpPr/>
          <p:nvPr/>
        </p:nvSpPr>
        <p:spPr>
          <a:xfrm rot="-2635200">
            <a:off x="-1296720" y="5513760"/>
            <a:ext cx="2588760" cy="731520"/>
          </a:xfrm>
          <a:prstGeom prst="rect">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3"/>
          <p:cNvSpPr/>
          <p:nvPr/>
        </p:nvSpPr>
        <p:spPr>
          <a:xfrm rot="-2635200">
            <a:off x="3682080" y="339480"/>
            <a:ext cx="3457800" cy="922320"/>
          </a:xfrm>
          <a:prstGeom prst="rect">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3"/>
          <p:cNvSpPr/>
          <p:nvPr/>
        </p:nvSpPr>
        <p:spPr>
          <a:xfrm rot="-2635200">
            <a:off x="1446120" y="-758520"/>
            <a:ext cx="2588760" cy="731520"/>
          </a:xfrm>
          <a:prstGeom prst="rect">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3"/>
          <p:cNvSpPr/>
          <p:nvPr/>
        </p:nvSpPr>
        <p:spPr>
          <a:xfrm rot="-2635200">
            <a:off x="-727200" y="3295080"/>
            <a:ext cx="2588760" cy="513000"/>
          </a:xfrm>
          <a:prstGeom prst="rect">
            <a:avLst/>
          </a:prstGeom>
          <a:solidFill>
            <a:srgbClr val="8D99AE">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6"/>
          <p:cNvSpPr txBox="1"/>
          <p:nvPr/>
        </p:nvSpPr>
        <p:spPr>
          <a:xfrm>
            <a:off x="4114800" y="4515120"/>
            <a:ext cx="2779200" cy="10566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1" i="0" lang="en-US" sz="2800" u="none" cap="none" strike="noStrike">
                <a:latin typeface="Noto Sans"/>
                <a:ea typeface="Noto Sans"/>
                <a:cs typeface="Noto Sans"/>
                <a:sym typeface="Noto Sans"/>
              </a:rPr>
              <a:t>Progress Report 2</a:t>
            </a:r>
            <a:endParaRPr b="0" i="0" sz="2800" u="none" cap="none" strike="noStrike">
              <a:latin typeface="Arial"/>
              <a:ea typeface="Arial"/>
              <a:cs typeface="Arial"/>
              <a:sym typeface="Arial"/>
            </a:endParaRPr>
          </a:p>
        </p:txBody>
      </p:sp>
      <p:pic>
        <p:nvPicPr>
          <p:cNvPr id="334" name="Google Shape;334;p66"/>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cxnSp>
        <p:nvCxnSpPr>
          <p:cNvPr id="335" name="Google Shape;335;p66"/>
          <p:cNvCxnSpPr/>
          <p:nvPr/>
        </p:nvCxnSpPr>
        <p:spPr>
          <a:xfrm>
            <a:off x="7132320" y="4375440"/>
            <a:ext cx="0" cy="1005840"/>
          </a:xfrm>
          <a:prstGeom prst="straightConnector1">
            <a:avLst/>
          </a:prstGeom>
          <a:noFill/>
          <a:ln cap="flat" cmpd="sng" w="54700">
            <a:solidFill>
              <a:srgbClr val="999999"/>
            </a:solidFill>
            <a:prstDash val="solid"/>
            <a:round/>
            <a:headEnd len="sm" w="sm" type="none"/>
            <a:tailEnd len="sm" w="sm" type="none"/>
          </a:ln>
        </p:spPr>
      </p:cxnSp>
      <p:sp>
        <p:nvSpPr>
          <p:cNvPr id="336" name="Google Shape;336;p66"/>
          <p:cNvSpPr txBox="1"/>
          <p:nvPr/>
        </p:nvSpPr>
        <p:spPr>
          <a:xfrm>
            <a:off x="7315200" y="4490280"/>
            <a:ext cx="2514600" cy="7675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1600" u="none" cap="none" strike="noStrike">
                <a:latin typeface="Arial"/>
                <a:ea typeface="Arial"/>
                <a:cs typeface="Arial"/>
                <a:sym typeface="Arial"/>
              </a:rPr>
              <a:t>By:</a:t>
            </a:r>
            <a:endParaRPr b="0" sz="1600" strike="noStrike">
              <a:latin typeface="Arial"/>
              <a:ea typeface="Arial"/>
              <a:cs typeface="Arial"/>
              <a:sym typeface="Arial"/>
            </a:endParaRPr>
          </a:p>
          <a:p>
            <a:pPr indent="0" lvl="0" marL="0" marR="0" rtl="0" algn="l">
              <a:spcBef>
                <a:spcPts val="0"/>
              </a:spcBef>
              <a:spcAft>
                <a:spcPts val="0"/>
              </a:spcAft>
              <a:buNone/>
            </a:pPr>
            <a:r>
              <a:rPr b="0" lang="en-US" sz="1600" strike="noStrike">
                <a:latin typeface="Arial"/>
                <a:ea typeface="Arial"/>
                <a:cs typeface="Arial"/>
                <a:sym typeface="Arial"/>
              </a:rPr>
              <a:t>Farhan Ijaz </a:t>
            </a:r>
            <a:endParaRPr b="0" sz="1600" strike="noStrike">
              <a:latin typeface="Arial"/>
              <a:ea typeface="Arial"/>
              <a:cs typeface="Arial"/>
              <a:sym typeface="Arial"/>
            </a:endParaRPr>
          </a:p>
          <a:p>
            <a:pPr indent="0" lvl="0" marL="0" marR="0" rtl="0" algn="l">
              <a:spcBef>
                <a:spcPts val="0"/>
              </a:spcBef>
              <a:spcAft>
                <a:spcPts val="0"/>
              </a:spcAft>
              <a:buNone/>
            </a:pPr>
            <a:r>
              <a:rPr b="0" lang="en-US" sz="1600" strike="noStrike">
                <a:latin typeface="Arial"/>
                <a:ea typeface="Arial"/>
                <a:cs typeface="Arial"/>
                <a:sym typeface="Arial"/>
              </a:rPr>
              <a:t>Irtaza Hyder</a:t>
            </a:r>
            <a:endParaRPr b="0" sz="1600"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75"/>
          <p:cNvSpPr txBox="1"/>
          <p:nvPr/>
        </p:nvSpPr>
        <p:spPr>
          <a:xfrm>
            <a:off x="1235268" y="70725"/>
            <a:ext cx="7610100" cy="7842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4000">
                <a:latin typeface="Noto Sans"/>
                <a:ea typeface="Noto Sans"/>
                <a:cs typeface="Noto Sans"/>
                <a:sym typeface="Noto Sans"/>
              </a:rPr>
              <a:t>Example</a:t>
            </a:r>
            <a:endParaRPr b="0" sz="4000" strike="noStrike">
              <a:latin typeface="Arial"/>
              <a:ea typeface="Arial"/>
              <a:cs typeface="Arial"/>
              <a:sym typeface="Arial"/>
            </a:endParaRPr>
          </a:p>
        </p:txBody>
      </p:sp>
      <p:sp>
        <p:nvSpPr>
          <p:cNvPr id="391" name="Google Shape;391;p75"/>
          <p:cNvSpPr/>
          <p:nvPr/>
        </p:nvSpPr>
        <p:spPr>
          <a:xfrm>
            <a:off x="914400" y="2835000"/>
            <a:ext cx="91440" cy="1645920"/>
          </a:xfrm>
          <a:prstGeom prst="rect">
            <a:avLst/>
          </a:prstGeom>
          <a:solidFill>
            <a:srgbClr val="CED4DA">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75"/>
          <p:cNvPicPr preferRelativeResize="0"/>
          <p:nvPr/>
        </p:nvPicPr>
        <p:blipFill>
          <a:blip r:embed="rId3">
            <a:alphaModFix/>
          </a:blip>
          <a:stretch>
            <a:fillRect/>
          </a:stretch>
        </p:blipFill>
        <p:spPr>
          <a:xfrm>
            <a:off x="1558940" y="1740000"/>
            <a:ext cx="6962775" cy="1447800"/>
          </a:xfrm>
          <a:prstGeom prst="rect">
            <a:avLst/>
          </a:prstGeom>
          <a:noFill/>
          <a:ln>
            <a:noFill/>
          </a:ln>
        </p:spPr>
      </p:pic>
      <p:sp>
        <p:nvSpPr>
          <p:cNvPr id="393" name="Google Shape;393;p75"/>
          <p:cNvSpPr txBox="1"/>
          <p:nvPr/>
        </p:nvSpPr>
        <p:spPr>
          <a:xfrm>
            <a:off x="3800113" y="1259275"/>
            <a:ext cx="24804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t>CLIENT</a:t>
            </a:r>
            <a:endParaRPr b="1" sz="1700"/>
          </a:p>
        </p:txBody>
      </p:sp>
      <p:sp>
        <p:nvSpPr>
          <p:cNvPr id="394" name="Google Shape;394;p75"/>
          <p:cNvSpPr txBox="1"/>
          <p:nvPr/>
        </p:nvSpPr>
        <p:spPr>
          <a:xfrm>
            <a:off x="3800125" y="3334925"/>
            <a:ext cx="24804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t>SERVER</a:t>
            </a:r>
            <a:endParaRPr b="1" sz="1700"/>
          </a:p>
          <a:p>
            <a:pPr indent="0" lvl="0" marL="0" rtl="0" algn="ctr">
              <a:spcBef>
                <a:spcPts val="0"/>
              </a:spcBef>
              <a:spcAft>
                <a:spcPts val="0"/>
              </a:spcAft>
              <a:buNone/>
            </a:pPr>
            <a:r>
              <a:t/>
            </a:r>
            <a:endParaRPr b="1" sz="1700"/>
          </a:p>
        </p:txBody>
      </p:sp>
      <p:pic>
        <p:nvPicPr>
          <p:cNvPr id="395" name="Google Shape;395;p75"/>
          <p:cNvPicPr preferRelativeResize="0"/>
          <p:nvPr/>
        </p:nvPicPr>
        <p:blipFill>
          <a:blip r:embed="rId4">
            <a:alphaModFix/>
          </a:blip>
          <a:stretch>
            <a:fillRect/>
          </a:stretch>
        </p:blipFill>
        <p:spPr>
          <a:xfrm>
            <a:off x="1558940" y="3924550"/>
            <a:ext cx="6962775" cy="144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6"/>
          <p:cNvSpPr txBox="1"/>
          <p:nvPr/>
        </p:nvSpPr>
        <p:spPr>
          <a:xfrm>
            <a:off x="3215645" y="1396395"/>
            <a:ext cx="3749100" cy="7824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4000">
                <a:latin typeface="Noto Sans"/>
                <a:ea typeface="Noto Sans"/>
                <a:cs typeface="Noto Sans"/>
                <a:sym typeface="Noto Sans"/>
              </a:rPr>
              <a:t>Action</a:t>
            </a:r>
            <a:endParaRPr b="0" sz="4000" strike="noStrike">
              <a:latin typeface="Arial"/>
              <a:ea typeface="Arial"/>
              <a:cs typeface="Arial"/>
              <a:sym typeface="Arial"/>
            </a:endParaRPr>
          </a:p>
        </p:txBody>
      </p:sp>
      <p:sp>
        <p:nvSpPr>
          <p:cNvPr id="401" name="Google Shape;401;p76"/>
          <p:cNvSpPr/>
          <p:nvPr/>
        </p:nvSpPr>
        <p:spPr>
          <a:xfrm>
            <a:off x="914400" y="2835000"/>
            <a:ext cx="91500" cy="1645800"/>
          </a:xfrm>
          <a:prstGeom prst="rect">
            <a:avLst/>
          </a:prstGeom>
          <a:solidFill>
            <a:srgbClr val="CED4DA">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6"/>
          <p:cNvSpPr txBox="1"/>
          <p:nvPr/>
        </p:nvSpPr>
        <p:spPr>
          <a:xfrm>
            <a:off x="746800" y="2178800"/>
            <a:ext cx="8686800" cy="3064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800"/>
              <a:t>Similar to Services, these are mainly used for long running computation</a:t>
            </a:r>
            <a:r>
              <a:rPr b="0" lang="en-US" sz="1800" strike="noStrike">
                <a:latin typeface="Arial"/>
                <a:ea typeface="Arial"/>
                <a:cs typeface="Arial"/>
                <a:sym typeface="Arial"/>
              </a:rPr>
              <a:t>.</a:t>
            </a:r>
            <a:endParaRPr b="0" sz="1800" strike="noStrike">
              <a:latin typeface="Arial"/>
              <a:ea typeface="Arial"/>
              <a:cs typeface="Arial"/>
              <a:sym typeface="Arial"/>
            </a:endParaRPr>
          </a:p>
          <a:p>
            <a:pPr indent="0" lvl="0" marL="0" marR="0" rtl="0" algn="l">
              <a:spcBef>
                <a:spcPts val="0"/>
              </a:spcBef>
              <a:spcAft>
                <a:spcPts val="0"/>
              </a:spcAft>
              <a:buNone/>
            </a:pPr>
            <a:r>
              <a:rPr b="0" lang="en-US" sz="1800" strike="noStrike">
                <a:latin typeface="Arial"/>
                <a:ea typeface="Arial"/>
                <a:cs typeface="Arial"/>
                <a:sym typeface="Arial"/>
              </a:rPr>
              <a:t>A service is only provided if the client requests it. </a:t>
            </a:r>
            <a:endParaRPr sz="1800"/>
          </a:p>
          <a:p>
            <a:pPr indent="0" lvl="0" marL="0" marR="0" rtl="0" algn="l">
              <a:spcBef>
                <a:spcPts val="0"/>
              </a:spcBef>
              <a:spcAft>
                <a:spcPts val="0"/>
              </a:spcAft>
              <a:buNone/>
            </a:pPr>
            <a:r>
              <a:rPr lang="en-US" sz="1800"/>
              <a:t>The main difference is that in this model we can get verbose output meanwhile the computation is taking place.</a:t>
            </a:r>
            <a:endParaRPr sz="1800"/>
          </a:p>
          <a:p>
            <a:pPr indent="0" lvl="0" marL="0" marR="0" rtl="0" algn="l">
              <a:spcBef>
                <a:spcPts val="0"/>
              </a:spcBef>
              <a:spcAft>
                <a:spcPts val="0"/>
              </a:spcAft>
              <a:buNone/>
            </a:pPr>
            <a:r>
              <a:t/>
            </a:r>
            <a:endParaRPr sz="1800"/>
          </a:p>
          <a:p>
            <a:pPr indent="0" lvl="0" marL="0" marR="0" rtl="0" algn="l">
              <a:spcBef>
                <a:spcPts val="0"/>
              </a:spcBef>
              <a:spcAft>
                <a:spcPts val="0"/>
              </a:spcAft>
              <a:buNone/>
            </a:pPr>
            <a:r>
              <a:rPr b="0" lang="en-US" sz="1800" strike="noStrike">
                <a:latin typeface="Arial"/>
                <a:ea typeface="Arial"/>
                <a:cs typeface="Arial"/>
                <a:sym typeface="Arial"/>
              </a:rPr>
              <a:t>Format:</a:t>
            </a:r>
            <a:endParaRPr b="0" sz="1800" strike="noStrike">
              <a:latin typeface="Arial"/>
              <a:ea typeface="Arial"/>
              <a:cs typeface="Arial"/>
              <a:sym typeface="Arial"/>
            </a:endParaRPr>
          </a:p>
          <a:p>
            <a:pPr indent="0" lvl="0" marL="0" marR="0" rtl="0" algn="l">
              <a:spcBef>
                <a:spcPts val="0"/>
              </a:spcBef>
              <a:spcAft>
                <a:spcPts val="0"/>
              </a:spcAft>
              <a:buNone/>
            </a:pPr>
            <a:r>
              <a:rPr b="0" lang="en-US" sz="1800" strike="noStrike">
                <a:latin typeface="Arial"/>
                <a:ea typeface="Arial"/>
                <a:cs typeface="Arial"/>
                <a:sym typeface="Arial"/>
              </a:rPr>
              <a:t>Request fields</a:t>
            </a:r>
            <a:endParaRPr b="0" sz="1800" strike="noStrike">
              <a:latin typeface="Arial"/>
              <a:ea typeface="Arial"/>
              <a:cs typeface="Arial"/>
              <a:sym typeface="Arial"/>
            </a:endParaRPr>
          </a:p>
          <a:p>
            <a:pPr indent="0" lvl="0" marL="0" marR="0" rtl="0" algn="l">
              <a:spcBef>
                <a:spcPts val="0"/>
              </a:spcBef>
              <a:spcAft>
                <a:spcPts val="0"/>
              </a:spcAft>
              <a:buNone/>
            </a:pPr>
            <a:r>
              <a:rPr b="0" lang="en-US" sz="1800" strike="noStrike">
                <a:latin typeface="Arial"/>
                <a:ea typeface="Arial"/>
                <a:cs typeface="Arial"/>
                <a:sym typeface="Arial"/>
              </a:rPr>
              <a:t>---</a:t>
            </a:r>
            <a:endParaRPr b="0" sz="1800" strike="noStrike">
              <a:latin typeface="Arial"/>
              <a:ea typeface="Arial"/>
              <a:cs typeface="Arial"/>
              <a:sym typeface="Arial"/>
            </a:endParaRPr>
          </a:p>
          <a:p>
            <a:pPr indent="0" lvl="0" marL="0" marR="0" rtl="0" algn="l">
              <a:spcBef>
                <a:spcPts val="0"/>
              </a:spcBef>
              <a:spcAft>
                <a:spcPts val="0"/>
              </a:spcAft>
              <a:buNone/>
            </a:pPr>
            <a:r>
              <a:rPr b="0" lang="en-US" sz="1800" strike="noStrike">
                <a:latin typeface="Arial"/>
                <a:ea typeface="Arial"/>
                <a:cs typeface="Arial"/>
                <a:sym typeface="Arial"/>
              </a:rPr>
              <a:t>Response fields</a:t>
            </a:r>
            <a:endParaRPr sz="1800"/>
          </a:p>
          <a:p>
            <a:pPr indent="0" lvl="0" marL="0" marR="0" rtl="0" algn="l">
              <a:spcBef>
                <a:spcPts val="0"/>
              </a:spcBef>
              <a:spcAft>
                <a:spcPts val="0"/>
              </a:spcAft>
              <a:buNone/>
            </a:pPr>
            <a:r>
              <a:rPr lang="en-US" sz="1800"/>
              <a:t>---</a:t>
            </a:r>
            <a:endParaRPr sz="1800"/>
          </a:p>
          <a:p>
            <a:pPr indent="0" lvl="0" marL="0" marR="0" rtl="0" algn="l">
              <a:spcBef>
                <a:spcPts val="0"/>
              </a:spcBef>
              <a:spcAft>
                <a:spcPts val="0"/>
              </a:spcAft>
              <a:buNone/>
            </a:pPr>
            <a:r>
              <a:rPr lang="en-US" sz="1800"/>
              <a:t>Feedback field</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7"/>
          <p:cNvSpPr txBox="1"/>
          <p:nvPr/>
        </p:nvSpPr>
        <p:spPr>
          <a:xfrm>
            <a:off x="3175963" y="618175"/>
            <a:ext cx="37287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t>Example</a:t>
            </a:r>
            <a:endParaRPr b="1" sz="4000"/>
          </a:p>
        </p:txBody>
      </p:sp>
      <p:pic>
        <p:nvPicPr>
          <p:cNvPr id="408" name="Google Shape;408;p77"/>
          <p:cNvPicPr preferRelativeResize="0"/>
          <p:nvPr/>
        </p:nvPicPr>
        <p:blipFill>
          <a:blip r:embed="rId3">
            <a:alphaModFix/>
          </a:blip>
          <a:stretch>
            <a:fillRect/>
          </a:stretch>
        </p:blipFill>
        <p:spPr>
          <a:xfrm>
            <a:off x="1558938" y="1464975"/>
            <a:ext cx="6962775" cy="1447800"/>
          </a:xfrm>
          <a:prstGeom prst="rect">
            <a:avLst/>
          </a:prstGeom>
          <a:noFill/>
          <a:ln>
            <a:noFill/>
          </a:ln>
        </p:spPr>
      </p:pic>
      <p:pic>
        <p:nvPicPr>
          <p:cNvPr id="409" name="Google Shape;409;p77"/>
          <p:cNvPicPr preferRelativeResize="0"/>
          <p:nvPr/>
        </p:nvPicPr>
        <p:blipFill>
          <a:blip r:embed="rId4">
            <a:alphaModFix/>
          </a:blip>
          <a:stretch>
            <a:fillRect/>
          </a:stretch>
        </p:blipFill>
        <p:spPr>
          <a:xfrm>
            <a:off x="1573238" y="4042075"/>
            <a:ext cx="6934200" cy="49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8"/>
          <p:cNvSpPr txBox="1"/>
          <p:nvPr/>
        </p:nvSpPr>
        <p:spPr>
          <a:xfrm>
            <a:off x="953275" y="1524252"/>
            <a:ext cx="3200400" cy="1449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500">
                <a:solidFill>
                  <a:srgbClr val="666666"/>
                </a:solidFill>
                <a:latin typeface="Noto Sans"/>
                <a:ea typeface="Noto Sans"/>
                <a:cs typeface="Noto Sans"/>
                <a:sym typeface="Noto Sans"/>
              </a:rPr>
              <a:t>-</a:t>
            </a:r>
            <a:r>
              <a:rPr lang="en-US" sz="1500">
                <a:solidFill>
                  <a:srgbClr val="666666"/>
                </a:solidFill>
                <a:latin typeface="Noto Sans"/>
                <a:ea typeface="Noto Sans"/>
                <a:cs typeface="Noto Sans"/>
                <a:sym typeface="Noto Sans"/>
              </a:rPr>
              <a:t>Go to workspace folder</a:t>
            </a:r>
            <a:endParaRPr sz="1500">
              <a:solidFill>
                <a:srgbClr val="666666"/>
              </a:solidFill>
              <a:latin typeface="Noto Sans"/>
              <a:ea typeface="Noto Sans"/>
              <a:cs typeface="Noto Sans"/>
              <a:sym typeface="Noto Sans"/>
            </a:endParaRPr>
          </a:p>
          <a:p>
            <a:pPr indent="0" lvl="0" marL="0" marR="0" rtl="0" algn="l">
              <a:spcBef>
                <a:spcPts val="0"/>
              </a:spcBef>
              <a:spcAft>
                <a:spcPts val="0"/>
              </a:spcAft>
              <a:buNone/>
            </a:pPr>
            <a:r>
              <a:rPr lang="en-US" sz="1500">
                <a:solidFill>
                  <a:srgbClr val="666666"/>
                </a:solidFill>
                <a:latin typeface="Noto Sans"/>
                <a:ea typeface="Noto Sans"/>
                <a:cs typeface="Noto Sans"/>
                <a:sym typeface="Noto Sans"/>
              </a:rPr>
              <a:t>-C</a:t>
            </a:r>
            <a:r>
              <a:rPr lang="en-US" sz="1500">
                <a:solidFill>
                  <a:srgbClr val="666666"/>
                </a:solidFill>
                <a:latin typeface="Noto Sans"/>
                <a:ea typeface="Noto Sans"/>
                <a:cs typeface="Noto Sans"/>
                <a:sym typeface="Noto Sans"/>
              </a:rPr>
              <a:t>olcon build</a:t>
            </a:r>
            <a:endParaRPr sz="1500">
              <a:solidFill>
                <a:srgbClr val="666666"/>
              </a:solidFill>
              <a:latin typeface="Noto Sans"/>
              <a:ea typeface="Noto Sans"/>
              <a:cs typeface="Noto Sans"/>
              <a:sym typeface="Noto Sans"/>
            </a:endParaRPr>
          </a:p>
          <a:p>
            <a:pPr indent="0" lvl="0" marL="0" marR="0" rtl="0" algn="l">
              <a:spcBef>
                <a:spcPts val="0"/>
              </a:spcBef>
              <a:spcAft>
                <a:spcPts val="0"/>
              </a:spcAft>
              <a:buNone/>
            </a:pPr>
            <a:r>
              <a:rPr lang="en-US" sz="1500">
                <a:solidFill>
                  <a:srgbClr val="666666"/>
                </a:solidFill>
                <a:latin typeface="Noto Sans"/>
                <a:ea typeface="Noto Sans"/>
                <a:cs typeface="Noto Sans"/>
                <a:sym typeface="Noto Sans"/>
              </a:rPr>
              <a:t>-</a:t>
            </a:r>
            <a:r>
              <a:rPr lang="en-US" sz="1500">
                <a:solidFill>
                  <a:srgbClr val="666666"/>
                </a:solidFill>
                <a:latin typeface="Noto Sans"/>
                <a:ea typeface="Noto Sans"/>
                <a:cs typeface="Noto Sans"/>
                <a:sym typeface="Noto Sans"/>
              </a:rPr>
              <a:t>Open new terminal</a:t>
            </a:r>
            <a:endParaRPr sz="1500">
              <a:solidFill>
                <a:srgbClr val="666666"/>
              </a:solidFill>
              <a:latin typeface="Noto Sans"/>
              <a:ea typeface="Noto Sans"/>
              <a:cs typeface="Noto Sans"/>
              <a:sym typeface="Noto Sans"/>
            </a:endParaRPr>
          </a:p>
          <a:p>
            <a:pPr indent="0" lvl="0" marL="0" marR="0" rtl="0" algn="l">
              <a:spcBef>
                <a:spcPts val="0"/>
              </a:spcBef>
              <a:spcAft>
                <a:spcPts val="0"/>
              </a:spcAft>
              <a:buNone/>
            </a:pPr>
            <a:r>
              <a:rPr lang="en-US" sz="1500">
                <a:solidFill>
                  <a:srgbClr val="666666"/>
                </a:solidFill>
                <a:latin typeface="Noto Sans"/>
                <a:ea typeface="Noto Sans"/>
                <a:cs typeface="Noto Sans"/>
                <a:sym typeface="Noto Sans"/>
              </a:rPr>
              <a:t>-U</a:t>
            </a:r>
            <a:r>
              <a:rPr lang="en-US" sz="1500">
                <a:solidFill>
                  <a:srgbClr val="666666"/>
                </a:solidFill>
                <a:latin typeface="Noto Sans"/>
                <a:ea typeface="Noto Sans"/>
                <a:cs typeface="Noto Sans"/>
                <a:sym typeface="Noto Sans"/>
              </a:rPr>
              <a:t>nderlay source by &lt;main path?/setup.bash</a:t>
            </a:r>
            <a:endParaRPr sz="1500">
              <a:solidFill>
                <a:srgbClr val="666666"/>
              </a:solidFill>
              <a:latin typeface="Noto Sans"/>
              <a:ea typeface="Noto Sans"/>
              <a:cs typeface="Noto Sans"/>
              <a:sym typeface="Noto Sans"/>
            </a:endParaRPr>
          </a:p>
          <a:p>
            <a:pPr indent="0" lvl="0" marL="0" marR="0" rtl="0" algn="l">
              <a:spcBef>
                <a:spcPts val="0"/>
              </a:spcBef>
              <a:spcAft>
                <a:spcPts val="0"/>
              </a:spcAft>
              <a:buNone/>
            </a:pPr>
            <a:r>
              <a:rPr lang="en-US" sz="1500">
                <a:solidFill>
                  <a:srgbClr val="666666"/>
                </a:solidFill>
                <a:latin typeface="Noto Sans"/>
                <a:ea typeface="Noto Sans"/>
                <a:cs typeface="Noto Sans"/>
                <a:sym typeface="Noto Sans"/>
              </a:rPr>
              <a:t>-Overlay source by install/local_setup.bash</a:t>
            </a:r>
            <a:endParaRPr sz="1500">
              <a:solidFill>
                <a:srgbClr val="666666"/>
              </a:solidFill>
              <a:latin typeface="Noto Sans"/>
              <a:ea typeface="Noto Sans"/>
              <a:cs typeface="Noto Sans"/>
              <a:sym typeface="Noto Sans"/>
            </a:endParaRPr>
          </a:p>
        </p:txBody>
      </p:sp>
      <p:sp>
        <p:nvSpPr>
          <p:cNvPr id="415" name="Google Shape;415;p78"/>
          <p:cNvSpPr txBox="1"/>
          <p:nvPr/>
        </p:nvSpPr>
        <p:spPr>
          <a:xfrm>
            <a:off x="1604525" y="1113850"/>
            <a:ext cx="3119700" cy="471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200">
                <a:latin typeface="Noto Sans"/>
                <a:ea typeface="Noto Sans"/>
                <a:cs typeface="Noto Sans"/>
                <a:sym typeface="Noto Sans"/>
              </a:rPr>
              <a:t>Creating workspace</a:t>
            </a:r>
            <a:endParaRPr b="0" sz="2200" strike="noStrike">
              <a:latin typeface="Arial"/>
              <a:ea typeface="Arial"/>
              <a:cs typeface="Arial"/>
              <a:sym typeface="Arial"/>
            </a:endParaRPr>
          </a:p>
        </p:txBody>
      </p:sp>
      <p:sp>
        <p:nvSpPr>
          <p:cNvPr id="416" name="Google Shape;416;p78"/>
          <p:cNvSpPr txBox="1"/>
          <p:nvPr/>
        </p:nvSpPr>
        <p:spPr>
          <a:xfrm>
            <a:off x="2554020" y="4134935"/>
            <a:ext cx="3200400" cy="1195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500"/>
              <a:t>-ros2 pkg create </a:t>
            </a:r>
            <a:r>
              <a:rPr lang="en-US" sz="1500"/>
              <a:t>-- build-type ament_&lt;cmake/python&gt; &lt;pkg_name&gt; --license &lt;License&gt; --dependencies &lt;dependencies&gt;</a:t>
            </a:r>
            <a:endParaRPr sz="1500"/>
          </a:p>
        </p:txBody>
      </p:sp>
      <p:sp>
        <p:nvSpPr>
          <p:cNvPr id="417" name="Google Shape;417;p78"/>
          <p:cNvSpPr txBox="1"/>
          <p:nvPr/>
        </p:nvSpPr>
        <p:spPr>
          <a:xfrm>
            <a:off x="3122525" y="3724525"/>
            <a:ext cx="2814900" cy="471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200">
                <a:latin typeface="Noto Sans"/>
                <a:ea typeface="Noto Sans"/>
                <a:cs typeface="Noto Sans"/>
                <a:sym typeface="Noto Sans"/>
              </a:rPr>
              <a:t>Creating packages</a:t>
            </a:r>
            <a:endParaRPr b="0" sz="2200" strike="noStrike">
              <a:latin typeface="Arial"/>
              <a:ea typeface="Arial"/>
              <a:cs typeface="Arial"/>
              <a:sym typeface="Arial"/>
            </a:endParaRPr>
          </a:p>
        </p:txBody>
      </p:sp>
      <p:sp>
        <p:nvSpPr>
          <p:cNvPr id="418" name="Google Shape;418;p78"/>
          <p:cNvSpPr txBox="1"/>
          <p:nvPr/>
        </p:nvSpPr>
        <p:spPr>
          <a:xfrm>
            <a:off x="5937425" y="4134925"/>
            <a:ext cx="4006800" cy="1405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500"/>
              <a:t>To check if all dependencies </a:t>
            </a:r>
            <a:r>
              <a:rPr lang="en-US" sz="1500"/>
              <a:t>present</a:t>
            </a:r>
            <a:r>
              <a:rPr lang="en-US" sz="1500"/>
              <a:t>:</a:t>
            </a:r>
            <a:endParaRPr sz="1500"/>
          </a:p>
          <a:p>
            <a:pPr indent="0" lvl="0" marL="0" marR="0" rtl="0" algn="l">
              <a:spcBef>
                <a:spcPts val="0"/>
              </a:spcBef>
              <a:spcAft>
                <a:spcPts val="0"/>
              </a:spcAft>
              <a:buNone/>
            </a:pPr>
            <a:r>
              <a:rPr lang="en-US" sz="1500"/>
              <a:t>-rosdep install --from-paths src --ignore-src -y --skip-keys "fastcdr rti-connext-dds-6.0.1 urdfdom_headers"</a:t>
            </a:r>
            <a:endParaRPr sz="1500"/>
          </a:p>
          <a:p>
            <a:pPr indent="0" lvl="0" marL="0" marR="0" rtl="0" algn="l">
              <a:spcBef>
                <a:spcPts val="0"/>
              </a:spcBef>
              <a:spcAft>
                <a:spcPts val="0"/>
              </a:spcAft>
              <a:buNone/>
            </a:pPr>
            <a:r>
              <a:rPr lang="en-US" sz="1500"/>
              <a:t>Building package</a:t>
            </a:r>
            <a:endParaRPr sz="1500"/>
          </a:p>
          <a:p>
            <a:pPr indent="0" lvl="0" marL="0" marR="0" rtl="0" algn="l">
              <a:spcBef>
                <a:spcPts val="0"/>
              </a:spcBef>
              <a:spcAft>
                <a:spcPts val="0"/>
              </a:spcAft>
              <a:buNone/>
            </a:pPr>
            <a:r>
              <a:rPr lang="en-US" sz="1500"/>
              <a:t>-colcon build</a:t>
            </a:r>
            <a:endParaRPr sz="1500"/>
          </a:p>
          <a:p>
            <a:pPr indent="0" lvl="0" marL="0" marR="0" rtl="0" algn="l">
              <a:spcBef>
                <a:spcPts val="0"/>
              </a:spcBef>
              <a:spcAft>
                <a:spcPts val="0"/>
              </a:spcAft>
              <a:buNone/>
            </a:pPr>
            <a:r>
              <a:t/>
            </a:r>
            <a:endParaRPr sz="1500"/>
          </a:p>
        </p:txBody>
      </p:sp>
      <p:sp>
        <p:nvSpPr>
          <p:cNvPr id="419" name="Google Shape;419;p78"/>
          <p:cNvSpPr txBox="1"/>
          <p:nvPr/>
        </p:nvSpPr>
        <p:spPr>
          <a:xfrm>
            <a:off x="7084199" y="3663325"/>
            <a:ext cx="2814900" cy="471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200">
                <a:latin typeface="Noto Sans"/>
                <a:ea typeface="Noto Sans"/>
                <a:cs typeface="Noto Sans"/>
                <a:sym typeface="Noto Sans"/>
              </a:rPr>
              <a:t>Building package</a:t>
            </a:r>
            <a:endParaRPr b="0" sz="2200" strike="noStrike">
              <a:latin typeface="Arial"/>
              <a:ea typeface="Arial"/>
              <a:cs typeface="Arial"/>
              <a:sym typeface="Arial"/>
            </a:endParaRPr>
          </a:p>
        </p:txBody>
      </p:sp>
      <p:sp>
        <p:nvSpPr>
          <p:cNvPr id="420" name="Google Shape;420;p78"/>
          <p:cNvSpPr txBox="1"/>
          <p:nvPr/>
        </p:nvSpPr>
        <p:spPr>
          <a:xfrm>
            <a:off x="5068075" y="1524250"/>
            <a:ext cx="4800000" cy="1437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500"/>
              <a:t>For python packages</a:t>
            </a:r>
            <a:endParaRPr sz="1500"/>
          </a:p>
          <a:p>
            <a:pPr indent="0" lvl="0" marL="0" marR="0" rtl="0" algn="l">
              <a:spcBef>
                <a:spcPts val="0"/>
              </a:spcBef>
              <a:spcAft>
                <a:spcPts val="0"/>
              </a:spcAft>
              <a:buNone/>
            </a:pPr>
            <a:r>
              <a:rPr lang="en-US" sz="1500"/>
              <a:t>-Add dependencies and </a:t>
            </a:r>
            <a:r>
              <a:rPr lang="en-US" sz="1500"/>
              <a:t>configure</a:t>
            </a:r>
            <a:r>
              <a:rPr lang="en-US" sz="1500"/>
              <a:t> in package.xml</a:t>
            </a:r>
            <a:endParaRPr sz="1500"/>
          </a:p>
          <a:p>
            <a:pPr indent="0" lvl="0" marL="0" marR="0" rtl="0" algn="l">
              <a:spcBef>
                <a:spcPts val="0"/>
              </a:spcBef>
              <a:spcAft>
                <a:spcPts val="0"/>
              </a:spcAft>
              <a:buNone/>
            </a:pPr>
            <a:r>
              <a:rPr lang="en-US" sz="1500"/>
              <a:t>-Add entering point in ‘console_scripts’ and configuration settings in setup.py</a:t>
            </a:r>
            <a:endParaRPr sz="1500"/>
          </a:p>
          <a:p>
            <a:pPr indent="0" lvl="0" marL="0" marR="0" rtl="0" algn="l">
              <a:spcBef>
                <a:spcPts val="0"/>
              </a:spcBef>
              <a:spcAft>
                <a:spcPts val="0"/>
              </a:spcAft>
              <a:buNone/>
            </a:pPr>
            <a:r>
              <a:rPr lang="en-US" sz="1500"/>
              <a:t>For cmake</a:t>
            </a:r>
            <a:endParaRPr sz="1500"/>
          </a:p>
          <a:p>
            <a:pPr indent="0" lvl="0" marL="0" marR="0" rtl="0" algn="l">
              <a:spcBef>
                <a:spcPts val="0"/>
              </a:spcBef>
              <a:spcAft>
                <a:spcPts val="0"/>
              </a:spcAft>
              <a:buNone/>
            </a:pPr>
            <a:r>
              <a:rPr lang="en-US" sz="1500"/>
              <a:t>-Add dependencies and configuration in CMakeList.txt</a:t>
            </a:r>
            <a:endParaRPr sz="1500"/>
          </a:p>
        </p:txBody>
      </p:sp>
      <p:sp>
        <p:nvSpPr>
          <p:cNvPr id="421" name="Google Shape;421;p78"/>
          <p:cNvSpPr txBox="1"/>
          <p:nvPr/>
        </p:nvSpPr>
        <p:spPr>
          <a:xfrm>
            <a:off x="5719325" y="1113850"/>
            <a:ext cx="3119700" cy="471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200">
                <a:latin typeface="Noto Sans"/>
                <a:ea typeface="Noto Sans"/>
                <a:cs typeface="Noto Sans"/>
                <a:sym typeface="Noto Sans"/>
              </a:rPr>
              <a:t>Configuration Files</a:t>
            </a:r>
            <a:endParaRPr b="0" sz="2200" strike="noStrike">
              <a:latin typeface="Arial"/>
              <a:ea typeface="Arial"/>
              <a:cs typeface="Arial"/>
              <a:sym typeface="Arial"/>
            </a:endParaRPr>
          </a:p>
        </p:txBody>
      </p:sp>
      <p:sp>
        <p:nvSpPr>
          <p:cNvPr id="422" name="Google Shape;422;p78"/>
          <p:cNvSpPr txBox="1"/>
          <p:nvPr/>
        </p:nvSpPr>
        <p:spPr>
          <a:xfrm>
            <a:off x="496080" y="518400"/>
            <a:ext cx="1097280" cy="18644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6000" strike="noStrike">
                <a:latin typeface="Noto Sans"/>
                <a:ea typeface="Noto Sans"/>
                <a:cs typeface="Noto Sans"/>
                <a:sym typeface="Noto Sans"/>
              </a:rPr>
              <a:t>01</a:t>
            </a:r>
            <a:endParaRPr b="0" sz="6000" strike="noStrike">
              <a:latin typeface="Arial"/>
              <a:ea typeface="Arial"/>
              <a:cs typeface="Arial"/>
              <a:sym typeface="Arial"/>
            </a:endParaRPr>
          </a:p>
        </p:txBody>
      </p:sp>
      <p:sp>
        <p:nvSpPr>
          <p:cNvPr id="423" name="Google Shape;423;p78"/>
          <p:cNvSpPr txBox="1"/>
          <p:nvPr/>
        </p:nvSpPr>
        <p:spPr>
          <a:xfrm>
            <a:off x="2096820" y="3175895"/>
            <a:ext cx="1097400" cy="1864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6000" strike="noStrike">
                <a:latin typeface="Noto Sans"/>
                <a:ea typeface="Noto Sans"/>
                <a:cs typeface="Noto Sans"/>
                <a:sym typeface="Noto Sans"/>
              </a:rPr>
              <a:t>02</a:t>
            </a:r>
            <a:endParaRPr b="0" sz="6000" strike="noStrike">
              <a:latin typeface="Arial"/>
              <a:ea typeface="Arial"/>
              <a:cs typeface="Arial"/>
              <a:sym typeface="Arial"/>
            </a:endParaRPr>
          </a:p>
        </p:txBody>
      </p:sp>
      <p:sp>
        <p:nvSpPr>
          <p:cNvPr id="424" name="Google Shape;424;p78"/>
          <p:cNvSpPr txBox="1"/>
          <p:nvPr/>
        </p:nvSpPr>
        <p:spPr>
          <a:xfrm>
            <a:off x="4610880" y="577440"/>
            <a:ext cx="1097280" cy="18644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6000" strike="noStrike">
                <a:latin typeface="Noto Sans"/>
                <a:ea typeface="Noto Sans"/>
                <a:cs typeface="Noto Sans"/>
                <a:sym typeface="Noto Sans"/>
              </a:rPr>
              <a:t>03</a:t>
            </a:r>
            <a:endParaRPr b="0" sz="6000" strike="noStrike">
              <a:latin typeface="Arial"/>
              <a:ea typeface="Arial"/>
              <a:cs typeface="Arial"/>
              <a:sym typeface="Arial"/>
            </a:endParaRPr>
          </a:p>
        </p:txBody>
      </p:sp>
      <p:sp>
        <p:nvSpPr>
          <p:cNvPr id="425" name="Google Shape;425;p78"/>
          <p:cNvSpPr txBox="1"/>
          <p:nvPr/>
        </p:nvSpPr>
        <p:spPr>
          <a:xfrm>
            <a:off x="6034613" y="3175910"/>
            <a:ext cx="1097400" cy="1864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6000" strike="noStrike">
                <a:latin typeface="Noto Sans"/>
                <a:ea typeface="Noto Sans"/>
                <a:cs typeface="Noto Sans"/>
                <a:sym typeface="Noto Sans"/>
              </a:rPr>
              <a:t>04</a:t>
            </a:r>
            <a:endParaRPr b="0" sz="6000" strike="noStrike">
              <a:latin typeface="Arial"/>
              <a:ea typeface="Arial"/>
              <a:cs typeface="Arial"/>
              <a:sym typeface="Arial"/>
            </a:endParaRPr>
          </a:p>
        </p:txBody>
      </p:sp>
      <p:sp>
        <p:nvSpPr>
          <p:cNvPr id="426" name="Google Shape;426;p78"/>
          <p:cNvSpPr txBox="1"/>
          <p:nvPr/>
        </p:nvSpPr>
        <p:spPr>
          <a:xfrm>
            <a:off x="1103200" y="0"/>
            <a:ext cx="8112600" cy="4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t>Setting up workspace ROS2</a:t>
            </a:r>
            <a:endParaRPr sz="4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9"/>
          <p:cNvSpPr txBox="1"/>
          <p:nvPr/>
        </p:nvSpPr>
        <p:spPr>
          <a:xfrm>
            <a:off x="549475" y="343125"/>
            <a:ext cx="61131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t>RVIZ 3 Link Robot Simulation</a:t>
            </a:r>
            <a:endParaRPr b="1" sz="2200"/>
          </a:p>
        </p:txBody>
      </p:sp>
      <p:pic>
        <p:nvPicPr>
          <p:cNvPr id="432" name="Google Shape;432;p79"/>
          <p:cNvPicPr preferRelativeResize="0"/>
          <p:nvPr/>
        </p:nvPicPr>
        <p:blipFill>
          <a:blip r:embed="rId3">
            <a:alphaModFix/>
          </a:blip>
          <a:stretch>
            <a:fillRect/>
          </a:stretch>
        </p:blipFill>
        <p:spPr>
          <a:xfrm>
            <a:off x="5002025" y="1547725"/>
            <a:ext cx="1114425" cy="3695700"/>
          </a:xfrm>
          <a:prstGeom prst="rect">
            <a:avLst/>
          </a:prstGeom>
          <a:noFill/>
          <a:ln>
            <a:noFill/>
          </a:ln>
        </p:spPr>
      </p:pic>
      <p:pic>
        <p:nvPicPr>
          <p:cNvPr id="433" name="Google Shape;433;p79"/>
          <p:cNvPicPr preferRelativeResize="0"/>
          <p:nvPr/>
        </p:nvPicPr>
        <p:blipFill>
          <a:blip r:embed="rId4">
            <a:alphaModFix/>
          </a:blip>
          <a:stretch>
            <a:fillRect/>
          </a:stretch>
        </p:blipFill>
        <p:spPr>
          <a:xfrm>
            <a:off x="7189075" y="1547725"/>
            <a:ext cx="2247900" cy="3752850"/>
          </a:xfrm>
          <a:prstGeom prst="rect">
            <a:avLst/>
          </a:prstGeom>
          <a:noFill/>
          <a:ln>
            <a:noFill/>
          </a:ln>
        </p:spPr>
      </p:pic>
      <p:sp>
        <p:nvSpPr>
          <p:cNvPr id="434" name="Google Shape;434;p79"/>
          <p:cNvSpPr txBox="1"/>
          <p:nvPr/>
        </p:nvSpPr>
        <p:spPr>
          <a:xfrm>
            <a:off x="549475" y="1030125"/>
            <a:ext cx="3968700" cy="11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By using joint_state_publisher GUI, we are able to </a:t>
            </a:r>
            <a:r>
              <a:rPr lang="en-US"/>
              <a:t>manipulate</a:t>
            </a:r>
            <a:r>
              <a:rPr lang="en-US"/>
              <a:t> the 3 Link Robots movement about the blue </a:t>
            </a:r>
            <a:r>
              <a:rPr lang="en-US"/>
              <a:t>cylindrical</a:t>
            </a:r>
            <a:r>
              <a:rPr lang="en-US"/>
              <a:t> joints.</a:t>
            </a:r>
            <a:endParaRPr/>
          </a:p>
          <a:p>
            <a:pPr indent="0" lvl="0" marL="0" rtl="0" algn="l">
              <a:spcBef>
                <a:spcPts val="0"/>
              </a:spcBef>
              <a:spcAft>
                <a:spcPts val="0"/>
              </a:spcAft>
              <a:buNone/>
            </a:pPr>
            <a:r>
              <a:t/>
            </a:r>
            <a:endParaRPr/>
          </a:p>
        </p:txBody>
      </p:sp>
      <p:pic>
        <p:nvPicPr>
          <p:cNvPr id="435" name="Google Shape;435;p79"/>
          <p:cNvPicPr preferRelativeResize="0"/>
          <p:nvPr/>
        </p:nvPicPr>
        <p:blipFill rotWithShape="1">
          <a:blip r:embed="rId5">
            <a:alphaModFix/>
          </a:blip>
          <a:srcRect b="44074" l="0" r="0" t="0"/>
          <a:stretch/>
        </p:blipFill>
        <p:spPr>
          <a:xfrm>
            <a:off x="549475" y="1984300"/>
            <a:ext cx="2449875" cy="3029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0"/>
          <p:cNvSpPr txBox="1"/>
          <p:nvPr/>
        </p:nvSpPr>
        <p:spPr>
          <a:xfrm>
            <a:off x="449575" y="966896"/>
            <a:ext cx="5120700" cy="414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500">
                <a:solidFill>
                  <a:srgbClr val="666666"/>
                </a:solidFill>
                <a:latin typeface="Noto Sans"/>
                <a:ea typeface="Noto Sans"/>
                <a:cs typeface="Noto Sans"/>
                <a:sym typeface="Noto Sans"/>
              </a:rPr>
              <a:t>Made a car in gazebo using .sdf file. Baseline car for implementing SLAM on.</a:t>
            </a:r>
            <a:endParaRPr b="0" sz="1500" strike="noStrike">
              <a:latin typeface="Arial"/>
              <a:ea typeface="Arial"/>
              <a:cs typeface="Arial"/>
              <a:sym typeface="Arial"/>
            </a:endParaRPr>
          </a:p>
        </p:txBody>
      </p:sp>
      <p:sp>
        <p:nvSpPr>
          <p:cNvPr id="441" name="Google Shape;441;p80"/>
          <p:cNvSpPr txBox="1"/>
          <p:nvPr/>
        </p:nvSpPr>
        <p:spPr>
          <a:xfrm>
            <a:off x="274320" y="365760"/>
            <a:ext cx="3566100" cy="471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200">
                <a:latin typeface="Noto Sans"/>
                <a:ea typeface="Noto Sans"/>
                <a:cs typeface="Noto Sans"/>
                <a:sym typeface="Noto Sans"/>
              </a:rPr>
              <a:t>Gazebo</a:t>
            </a:r>
            <a:endParaRPr b="0" sz="2200" strike="noStrike">
              <a:latin typeface="Arial"/>
              <a:ea typeface="Arial"/>
              <a:cs typeface="Arial"/>
              <a:sym typeface="Arial"/>
            </a:endParaRPr>
          </a:p>
        </p:txBody>
      </p:sp>
      <p:pic>
        <p:nvPicPr>
          <p:cNvPr id="442" name="Google Shape;442;p80"/>
          <p:cNvPicPr preferRelativeResize="0"/>
          <p:nvPr/>
        </p:nvPicPr>
        <p:blipFill>
          <a:blip r:embed="rId3">
            <a:alphaModFix/>
          </a:blip>
          <a:stretch>
            <a:fillRect/>
          </a:stretch>
        </p:blipFill>
        <p:spPr>
          <a:xfrm>
            <a:off x="2642875" y="1549300"/>
            <a:ext cx="4794875" cy="4086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81"/>
          <p:cNvSpPr txBox="1"/>
          <p:nvPr/>
        </p:nvSpPr>
        <p:spPr>
          <a:xfrm>
            <a:off x="2103050" y="1320300"/>
            <a:ext cx="7638900" cy="19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8" name="Google Shape;448;p81"/>
          <p:cNvSpPr txBox="1"/>
          <p:nvPr/>
        </p:nvSpPr>
        <p:spPr>
          <a:xfrm>
            <a:off x="2527425" y="1622075"/>
            <a:ext cx="6459900" cy="16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sz="1500"/>
              <a:t>SLAM for Mobile Autonomous robot using ROS2(Humble)</a:t>
            </a:r>
            <a:endParaRPr b="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82"/>
          <p:cNvPicPr preferRelativeResize="0"/>
          <p:nvPr/>
        </p:nvPicPr>
        <p:blipFill>
          <a:blip r:embed="rId3">
            <a:alphaModFix/>
          </a:blip>
          <a:stretch>
            <a:fillRect/>
          </a:stretch>
        </p:blipFill>
        <p:spPr>
          <a:xfrm>
            <a:off x="2936225" y="95750"/>
            <a:ext cx="9618025" cy="5427751"/>
          </a:xfrm>
          <a:prstGeom prst="rect">
            <a:avLst/>
          </a:prstGeom>
          <a:noFill/>
          <a:ln>
            <a:noFill/>
          </a:ln>
        </p:spPr>
      </p:pic>
      <p:sp>
        <p:nvSpPr>
          <p:cNvPr id="454" name="Google Shape;454;p82"/>
          <p:cNvSpPr txBox="1"/>
          <p:nvPr/>
        </p:nvSpPr>
        <p:spPr>
          <a:xfrm>
            <a:off x="155575" y="1010425"/>
            <a:ext cx="2725500" cy="3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chemeClr val="dk1"/>
                </a:solidFill>
              </a:rPr>
              <a:t>Command Purpose</a:t>
            </a:r>
            <a:r>
              <a:rPr lang="en-US" sz="1100">
                <a:solidFill>
                  <a:schemeClr val="dk1"/>
                </a:solidFill>
              </a:rPr>
              <a:t>: Launches a simulation environment in ROS 2 for the TurtleBot 3 robot using the Gazebo simulator.</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US" sz="1100">
                <a:solidFill>
                  <a:schemeClr val="dk1"/>
                </a:solidFill>
              </a:rPr>
              <a:t>ROS 2</a:t>
            </a:r>
            <a:r>
              <a:rPr lang="en-US" sz="1100">
                <a:solidFill>
                  <a:schemeClr val="dk1"/>
                </a:solidFill>
              </a:rPr>
              <a:t>: Utilizes the ROS 2 command-line tool to interact with the ROS 2 ecosystem.</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US" sz="1100">
                <a:solidFill>
                  <a:schemeClr val="dk1"/>
                </a:solidFill>
              </a:rPr>
              <a:t>turtlebot3_gazebo</a:t>
            </a:r>
            <a:r>
              <a:rPr lang="en-US" sz="1100">
                <a:solidFill>
                  <a:schemeClr val="dk1"/>
                </a:solidFill>
              </a:rPr>
              <a:t>: Specifies the ROS 2 package responsible for simulating the TurtleBot 3 robot in Gazebo.</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US" sz="1100">
                <a:solidFill>
                  <a:schemeClr val="dk1"/>
                </a:solidFill>
              </a:rPr>
              <a:t>turtlebot3_world.launch.py</a:t>
            </a:r>
            <a:r>
              <a:rPr lang="en-US" sz="1100">
                <a:solidFill>
                  <a:schemeClr val="dk1"/>
                </a:solidFill>
              </a:rPr>
              <a:t>: The launch file that manages the setup of the Gazebo simulation. This Python-based file configures the robot model and the simulation environment.</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83"/>
          <p:cNvPicPr preferRelativeResize="0"/>
          <p:nvPr/>
        </p:nvPicPr>
        <p:blipFill>
          <a:blip r:embed="rId3">
            <a:alphaModFix/>
          </a:blip>
          <a:stretch>
            <a:fillRect/>
          </a:stretch>
        </p:blipFill>
        <p:spPr>
          <a:xfrm>
            <a:off x="3231200" y="55550"/>
            <a:ext cx="9680638" cy="5365749"/>
          </a:xfrm>
          <a:prstGeom prst="rect">
            <a:avLst/>
          </a:prstGeom>
          <a:noFill/>
          <a:ln>
            <a:noFill/>
          </a:ln>
        </p:spPr>
      </p:pic>
      <p:sp>
        <p:nvSpPr>
          <p:cNvPr id="460" name="Google Shape;460;p83"/>
          <p:cNvSpPr txBox="1"/>
          <p:nvPr/>
        </p:nvSpPr>
        <p:spPr>
          <a:xfrm>
            <a:off x="272175" y="246575"/>
            <a:ext cx="2867100" cy="5177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Visual Representation</a:t>
            </a:r>
            <a:r>
              <a:rPr lang="en-US" sz="1100">
                <a:solidFill>
                  <a:schemeClr val="dk1"/>
                </a:solidFill>
              </a:rPr>
              <a:t>: The Gazebo simulator provides a visual representation of the robot and its surroundings based on the world configuration.</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Debugging and Testing</a:t>
            </a:r>
            <a:r>
              <a:rPr lang="en-US" sz="1100">
                <a:solidFill>
                  <a:schemeClr val="dk1"/>
                </a:solidFill>
              </a:rPr>
              <a:t>: The integration of the command and Gazebo world provides a critical platform for debugging and testing robot applications. You can run experiments, validate code, and identify issues in a controlled and repeatable virtual environment.</a:t>
            </a:r>
            <a:endParaRPr sz="1100">
              <a:solidFill>
                <a:schemeClr val="dk1"/>
              </a:solidFill>
            </a:endParaRPr>
          </a:p>
          <a:p>
            <a:pPr indent="0" lvl="0" marL="457200" rtl="0" algn="l">
              <a:lnSpc>
                <a:spcPct val="115000"/>
              </a:lnSpc>
              <a:spcBef>
                <a:spcPts val="1200"/>
              </a:spcBef>
              <a:spcAft>
                <a:spcPts val="0"/>
              </a:spcAft>
              <a:buNone/>
            </a:pPr>
            <a:r>
              <a:t/>
            </a:r>
            <a:endParaRPr b="1"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Training and Learning</a:t>
            </a:r>
            <a:r>
              <a:rPr lang="en-US" sz="1100">
                <a:solidFill>
                  <a:schemeClr val="dk1"/>
                </a:solidFill>
              </a:rPr>
              <a:t>: Gazebo's visual interface allows for easy observation and learning about how the robot behaves in different scenarios. This is especially important for students and researchers studying robotics.</a:t>
            </a:r>
            <a:endParaRPr sz="11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84"/>
          <p:cNvPicPr preferRelativeResize="0"/>
          <p:nvPr/>
        </p:nvPicPr>
        <p:blipFill>
          <a:blip r:embed="rId3">
            <a:alphaModFix/>
          </a:blip>
          <a:stretch>
            <a:fillRect/>
          </a:stretch>
        </p:blipFill>
        <p:spPr>
          <a:xfrm>
            <a:off x="3450300" y="106450"/>
            <a:ext cx="9680638" cy="5365749"/>
          </a:xfrm>
          <a:prstGeom prst="rect">
            <a:avLst/>
          </a:prstGeom>
          <a:noFill/>
          <a:ln>
            <a:noFill/>
          </a:ln>
        </p:spPr>
      </p:pic>
      <p:sp>
        <p:nvSpPr>
          <p:cNvPr id="466" name="Google Shape;466;p84"/>
          <p:cNvSpPr txBox="1"/>
          <p:nvPr/>
        </p:nvSpPr>
        <p:spPr>
          <a:xfrm>
            <a:off x="310925" y="1127000"/>
            <a:ext cx="3102600" cy="5347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Robot Interaction</a:t>
            </a:r>
            <a:r>
              <a:rPr lang="en-US" sz="1100">
                <a:solidFill>
                  <a:schemeClr val="dk1"/>
                </a:solidFill>
              </a:rPr>
              <a:t>: In the Gazebo window that opens, you can interact with the simulated TurtleBot 3 robot. This includes teleoperating the robot using a keyboard or controller, observing its sensor data, and testing various robot behaviors.</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Realistic Physics</a:t>
            </a:r>
            <a:r>
              <a:rPr lang="en-US" sz="1100">
                <a:solidFill>
                  <a:schemeClr val="dk1"/>
                </a:solidFill>
              </a:rPr>
              <a:t>: Gazebo simulates realistic physics, allowing you to observe how the robot moves, reacts to sensor inputs, and interacts with the environment. This is valuable for testing and tuning control algorithms.</a:t>
            </a:r>
            <a:endParaRPr sz="11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7"/>
          <p:cNvSpPr/>
          <p:nvPr/>
        </p:nvSpPr>
        <p:spPr>
          <a:xfrm>
            <a:off x="460080" y="2137680"/>
            <a:ext cx="5666040" cy="2002320"/>
          </a:xfrm>
          <a:prstGeom prst="rect">
            <a:avLst/>
          </a:prstGeom>
          <a:noFill/>
          <a:ln>
            <a:noFill/>
          </a:ln>
        </p:spPr>
        <p:txBody>
          <a:bodyPr anchorCtr="0" anchor="t" bIns="45000" lIns="90000" spcFirstLastPara="1" rIns="90000" wrap="square" tIns="45000">
            <a:noAutofit/>
          </a:bodyPr>
          <a:lstStyle/>
          <a:p>
            <a:pPr indent="-215639" lvl="0" marL="216000" marR="0" rtl="0" algn="l">
              <a:lnSpc>
                <a:spcPct val="100000"/>
              </a:lnSpc>
              <a:spcBef>
                <a:spcPts val="0"/>
              </a:spcBef>
              <a:spcAft>
                <a:spcPts val="0"/>
              </a:spcAft>
              <a:buClr>
                <a:srgbClr val="000000"/>
              </a:buClr>
              <a:buSzPts val="810"/>
              <a:buFont typeface="Noto Sans Symbols"/>
              <a:buChar char="●"/>
            </a:pPr>
            <a:r>
              <a:rPr b="0" lang="en-US" sz="1800" strike="noStrike">
                <a:solidFill>
                  <a:srgbClr val="808080"/>
                </a:solidFill>
                <a:latin typeface="Noto Sans"/>
                <a:ea typeface="Noto Sans"/>
                <a:cs typeface="Noto Sans"/>
                <a:sym typeface="Noto Sans"/>
              </a:rPr>
              <a:t>Nodes</a:t>
            </a:r>
            <a:endParaRPr b="0" sz="1800" strike="noStrike">
              <a:latin typeface="Noto Sans"/>
              <a:ea typeface="Noto Sans"/>
              <a:cs typeface="Noto Sans"/>
              <a:sym typeface="Noto Sans"/>
            </a:endParaRPr>
          </a:p>
          <a:p>
            <a:pPr indent="-215639" lvl="0" marL="216000" marR="0" rtl="0" algn="l">
              <a:lnSpc>
                <a:spcPct val="100000"/>
              </a:lnSpc>
              <a:spcBef>
                <a:spcPts val="720"/>
              </a:spcBef>
              <a:spcAft>
                <a:spcPts val="0"/>
              </a:spcAft>
              <a:buClr>
                <a:srgbClr val="000000"/>
              </a:buClr>
              <a:buSzPts val="810"/>
              <a:buFont typeface="Noto Sans Symbols"/>
              <a:buChar char="●"/>
            </a:pPr>
            <a:r>
              <a:rPr b="0" lang="en-US" sz="1800" strike="noStrike">
                <a:solidFill>
                  <a:srgbClr val="808080"/>
                </a:solidFill>
                <a:latin typeface="Noto Sans"/>
                <a:ea typeface="Noto Sans"/>
                <a:cs typeface="Noto Sans"/>
                <a:sym typeface="Noto Sans"/>
              </a:rPr>
              <a:t>Publisher Subscriber Model</a:t>
            </a:r>
            <a:endParaRPr b="0" sz="1800" strike="noStrike">
              <a:latin typeface="Noto Sans"/>
              <a:ea typeface="Noto Sans"/>
              <a:cs typeface="Noto Sans"/>
              <a:sym typeface="Noto Sans"/>
            </a:endParaRPr>
          </a:p>
          <a:p>
            <a:pPr indent="-215639" lvl="0" marL="216000" marR="0" rtl="0" algn="l">
              <a:lnSpc>
                <a:spcPct val="100000"/>
              </a:lnSpc>
              <a:spcBef>
                <a:spcPts val="720"/>
              </a:spcBef>
              <a:spcAft>
                <a:spcPts val="0"/>
              </a:spcAft>
              <a:buClr>
                <a:srgbClr val="000000"/>
              </a:buClr>
              <a:buSzPts val="810"/>
              <a:buFont typeface="Noto Sans Symbols"/>
              <a:buChar char="●"/>
            </a:pPr>
            <a:r>
              <a:rPr b="0" lang="en-US" sz="1800" strike="noStrike">
                <a:solidFill>
                  <a:srgbClr val="808080"/>
                </a:solidFill>
                <a:latin typeface="Noto Sans"/>
                <a:ea typeface="Noto Sans"/>
                <a:cs typeface="Noto Sans"/>
                <a:sym typeface="Noto Sans"/>
              </a:rPr>
              <a:t>Server Client Model</a:t>
            </a:r>
            <a:endParaRPr b="0" sz="1800" strike="noStrike">
              <a:latin typeface="Noto Sans"/>
              <a:ea typeface="Noto Sans"/>
              <a:cs typeface="Noto Sans"/>
              <a:sym typeface="Noto Sans"/>
            </a:endParaRPr>
          </a:p>
          <a:p>
            <a:pPr indent="-215639" lvl="0" marL="216000" marR="0" rtl="0" algn="l">
              <a:lnSpc>
                <a:spcPct val="100000"/>
              </a:lnSpc>
              <a:spcBef>
                <a:spcPts val="720"/>
              </a:spcBef>
              <a:spcAft>
                <a:spcPts val="0"/>
              </a:spcAft>
              <a:buClr>
                <a:srgbClr val="000000"/>
              </a:buClr>
              <a:buSzPts val="810"/>
              <a:buFont typeface="Noto Sans Symbols"/>
              <a:buChar char="●"/>
            </a:pPr>
            <a:r>
              <a:rPr b="0" lang="en-US" sz="1800" strike="noStrike">
                <a:solidFill>
                  <a:srgbClr val="808080"/>
                </a:solidFill>
                <a:latin typeface="Noto Sans"/>
                <a:ea typeface="Noto Sans"/>
                <a:cs typeface="Noto Sans"/>
                <a:sym typeface="Noto Sans"/>
              </a:rPr>
              <a:t>Action Model</a:t>
            </a:r>
            <a:endParaRPr b="0" sz="1800" strike="noStrike">
              <a:latin typeface="Noto Sans"/>
              <a:ea typeface="Noto Sans"/>
              <a:cs typeface="Noto Sans"/>
              <a:sym typeface="Noto Sans"/>
            </a:endParaRPr>
          </a:p>
          <a:p>
            <a:pPr indent="-215639" lvl="0" marL="216000" marR="0" rtl="0" algn="l">
              <a:lnSpc>
                <a:spcPct val="100000"/>
              </a:lnSpc>
              <a:spcBef>
                <a:spcPts val="720"/>
              </a:spcBef>
              <a:spcAft>
                <a:spcPts val="0"/>
              </a:spcAft>
              <a:buClr>
                <a:srgbClr val="000000"/>
              </a:buClr>
              <a:buSzPts val="810"/>
              <a:buFont typeface="Noto Sans Symbols"/>
              <a:buChar char="●"/>
            </a:pPr>
            <a:r>
              <a:rPr b="0" lang="en-US" sz="1800" strike="noStrike">
                <a:solidFill>
                  <a:srgbClr val="808080"/>
                </a:solidFill>
                <a:latin typeface="Noto Sans"/>
                <a:ea typeface="Noto Sans"/>
                <a:cs typeface="Noto Sans"/>
                <a:sym typeface="Noto Sans"/>
              </a:rPr>
              <a:t>Rviz and Gazebo</a:t>
            </a:r>
            <a:endParaRPr b="0" sz="1800" strike="noStrike">
              <a:latin typeface="Noto Sans"/>
              <a:ea typeface="Noto Sans"/>
              <a:cs typeface="Noto Sans"/>
              <a:sym typeface="Noto Sans"/>
            </a:endParaRPr>
          </a:p>
        </p:txBody>
      </p:sp>
      <p:sp>
        <p:nvSpPr>
          <p:cNvPr id="342" name="Google Shape;342;p67"/>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strike="noStrike">
                <a:latin typeface="Noto Sans"/>
                <a:ea typeface="Noto Sans"/>
                <a:cs typeface="Noto Sans"/>
                <a:sym typeface="Noto Sans"/>
              </a:rPr>
              <a:t>Summary</a:t>
            </a:r>
            <a:endParaRPr b="1" sz="2400" strike="noStrike">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85"/>
          <p:cNvPicPr preferRelativeResize="0"/>
          <p:nvPr/>
        </p:nvPicPr>
        <p:blipFill>
          <a:blip r:embed="rId3">
            <a:alphaModFix/>
          </a:blip>
          <a:stretch>
            <a:fillRect/>
          </a:stretch>
        </p:blipFill>
        <p:spPr>
          <a:xfrm>
            <a:off x="3263100" y="69675"/>
            <a:ext cx="9680638" cy="5365749"/>
          </a:xfrm>
          <a:prstGeom prst="rect">
            <a:avLst/>
          </a:prstGeom>
          <a:noFill/>
          <a:ln>
            <a:noFill/>
          </a:ln>
        </p:spPr>
      </p:pic>
      <p:sp>
        <p:nvSpPr>
          <p:cNvPr id="472" name="Google Shape;472;p85"/>
          <p:cNvSpPr txBox="1"/>
          <p:nvPr/>
        </p:nvSpPr>
        <p:spPr>
          <a:xfrm>
            <a:off x="0" y="592500"/>
            <a:ext cx="3263100" cy="5300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Command Purpose</a:t>
            </a:r>
            <a:r>
              <a:rPr lang="en-US" sz="1100">
                <a:solidFill>
                  <a:schemeClr val="dk1"/>
                </a:solidFill>
              </a:rPr>
              <a:t>: </a:t>
            </a:r>
            <a:r>
              <a:rPr lang="en-US" sz="1100">
                <a:solidFill>
                  <a:srgbClr val="188038"/>
                </a:solidFill>
                <a:latin typeface="Roboto Mono"/>
                <a:ea typeface="Roboto Mono"/>
                <a:cs typeface="Roboto Mono"/>
                <a:sym typeface="Roboto Mono"/>
              </a:rPr>
              <a:t>ros2 topic list</a:t>
            </a:r>
            <a:r>
              <a:rPr lang="en-US" sz="1100">
                <a:solidFill>
                  <a:schemeClr val="dk1"/>
                </a:solidFill>
              </a:rPr>
              <a:t> is a diagnostic command that provides a list of all currently active ROS 2 topics in the system.</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Topic Names</a:t>
            </a:r>
            <a:r>
              <a:rPr lang="en-US" sz="1100">
                <a:solidFill>
                  <a:schemeClr val="dk1"/>
                </a:solidFill>
              </a:rPr>
              <a:t>: The output of this command will display a list of topic names that are currently available for communication within the ROS 2 environment.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Topic Types</a:t>
            </a:r>
            <a:r>
              <a:rPr lang="en-US" sz="1100">
                <a:solidFill>
                  <a:schemeClr val="dk1"/>
                </a:solidFill>
              </a:rPr>
              <a:t>: Alongside the topic names, </a:t>
            </a:r>
            <a:r>
              <a:rPr lang="en-US" sz="1100">
                <a:solidFill>
                  <a:srgbClr val="188038"/>
                </a:solidFill>
                <a:latin typeface="Roboto Mono"/>
                <a:ea typeface="Roboto Mono"/>
                <a:cs typeface="Roboto Mono"/>
                <a:sym typeface="Roboto Mono"/>
              </a:rPr>
              <a:t>ros2 topic list</a:t>
            </a:r>
            <a:r>
              <a:rPr lang="en-US" sz="1100">
                <a:solidFill>
                  <a:schemeClr val="dk1"/>
                </a:solidFill>
              </a:rPr>
              <a:t> also shows the data types associated with each topic. This information helps users understand the kind of data being exchanged on a particular topic.</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Topic Publishing and Subscribing</a:t>
            </a:r>
            <a:r>
              <a:rPr lang="en-US" sz="1100">
                <a:solidFill>
                  <a:schemeClr val="dk1"/>
                </a:solidFill>
              </a:rPr>
              <a:t>: ROS 2 nodes can publish messages on topics, and other nodes can subscribe to these topics to receive and process the messages. The topics listed by this command are essential for understanding how nodes communicate.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86"/>
          <p:cNvPicPr preferRelativeResize="0"/>
          <p:nvPr/>
        </p:nvPicPr>
        <p:blipFill>
          <a:blip r:embed="rId3">
            <a:alphaModFix/>
          </a:blip>
          <a:stretch>
            <a:fillRect/>
          </a:stretch>
        </p:blipFill>
        <p:spPr>
          <a:xfrm>
            <a:off x="3663175" y="114775"/>
            <a:ext cx="9680638" cy="5365749"/>
          </a:xfrm>
          <a:prstGeom prst="rect">
            <a:avLst/>
          </a:prstGeom>
          <a:noFill/>
          <a:ln>
            <a:noFill/>
          </a:ln>
        </p:spPr>
      </p:pic>
      <p:sp>
        <p:nvSpPr>
          <p:cNvPr id="478" name="Google Shape;478;p86"/>
          <p:cNvSpPr txBox="1"/>
          <p:nvPr/>
        </p:nvSpPr>
        <p:spPr>
          <a:xfrm>
            <a:off x="108500" y="190025"/>
            <a:ext cx="3357300" cy="5290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Visualization of Node and Topic Relationships</a:t>
            </a:r>
            <a:r>
              <a:rPr lang="en-US" sz="1100">
                <a:solidFill>
                  <a:schemeClr val="dk1"/>
                </a:solidFill>
              </a:rPr>
              <a:t>: </a:t>
            </a:r>
            <a:r>
              <a:rPr lang="en-US" sz="1100">
                <a:solidFill>
                  <a:srgbClr val="188038"/>
                </a:solidFill>
                <a:latin typeface="Roboto Mono"/>
                <a:ea typeface="Roboto Mono"/>
                <a:cs typeface="Roboto Mono"/>
                <a:sym typeface="Roboto Mono"/>
              </a:rPr>
              <a:t>rqt_graph</a:t>
            </a:r>
            <a:r>
              <a:rPr lang="en-US" sz="1100">
                <a:solidFill>
                  <a:schemeClr val="dk1"/>
                </a:solidFill>
              </a:rPr>
              <a:t> provides a graphical representation of how nodes in a ROS system are connected through topics. Nodes are represented as rectangular boxes, and topics are represented as arrows connecting these nodes. This visualization helps users understand the flow of data and communication within the ROS system.</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Dynamic and Real-Time</a:t>
            </a:r>
            <a:r>
              <a:rPr lang="en-US" sz="1100">
                <a:solidFill>
                  <a:schemeClr val="dk1"/>
                </a:solidFill>
              </a:rPr>
              <a:t>: One of the key strengths of </a:t>
            </a:r>
            <a:r>
              <a:rPr lang="en-US" sz="1100">
                <a:solidFill>
                  <a:srgbClr val="188038"/>
                </a:solidFill>
                <a:latin typeface="Roboto Mono"/>
                <a:ea typeface="Roboto Mono"/>
                <a:cs typeface="Roboto Mono"/>
                <a:sym typeface="Roboto Mono"/>
              </a:rPr>
              <a:t>rqt_graph</a:t>
            </a:r>
            <a:r>
              <a:rPr lang="en-US" sz="1100">
                <a:solidFill>
                  <a:schemeClr val="dk1"/>
                </a:solidFill>
              </a:rPr>
              <a:t> is its ability to dynamically update in real-time. As nodes are created, destroyed, or modified in the ROS system, the graph is automatically updated to reflect these changes.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Debugging and Troubleshooting</a:t>
            </a:r>
            <a:r>
              <a:rPr lang="en-US" sz="1100">
                <a:solidFill>
                  <a:schemeClr val="dk1"/>
                </a:solidFill>
              </a:rPr>
              <a:t>: </a:t>
            </a:r>
            <a:r>
              <a:rPr lang="en-US" sz="1100">
                <a:solidFill>
                  <a:srgbClr val="188038"/>
                </a:solidFill>
                <a:latin typeface="Roboto Mono"/>
                <a:ea typeface="Roboto Mono"/>
                <a:cs typeface="Roboto Mono"/>
                <a:sym typeface="Roboto Mono"/>
              </a:rPr>
              <a:t>rqt_graph</a:t>
            </a:r>
            <a:r>
              <a:rPr lang="en-US" sz="1100">
                <a:solidFill>
                  <a:schemeClr val="dk1"/>
                </a:solidFill>
              </a:rPr>
              <a:t> is an essential tool for debugging and troubleshooting ROS applications. It allows users to quickly identify issues such as missing connections between nodes, unexpected data flows, and potential bottlenecks in the communication network. This is particularly helpful in complex robotic systems where multiple nodes interact.</a:t>
            </a:r>
            <a:endParaRPr sz="11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87"/>
          <p:cNvPicPr preferRelativeResize="0"/>
          <p:nvPr/>
        </p:nvPicPr>
        <p:blipFill>
          <a:blip r:embed="rId3">
            <a:alphaModFix/>
          </a:blip>
          <a:stretch>
            <a:fillRect/>
          </a:stretch>
        </p:blipFill>
        <p:spPr>
          <a:xfrm>
            <a:off x="3602425" y="236600"/>
            <a:ext cx="9396126" cy="5208050"/>
          </a:xfrm>
          <a:prstGeom prst="rect">
            <a:avLst/>
          </a:prstGeom>
          <a:noFill/>
          <a:ln>
            <a:noFill/>
          </a:ln>
        </p:spPr>
      </p:pic>
      <p:sp>
        <p:nvSpPr>
          <p:cNvPr id="484" name="Google Shape;484;p87"/>
          <p:cNvSpPr txBox="1"/>
          <p:nvPr/>
        </p:nvSpPr>
        <p:spPr>
          <a:xfrm>
            <a:off x="144025" y="349875"/>
            <a:ext cx="3357300" cy="5385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Cartographer Mapping</a:t>
            </a:r>
            <a:r>
              <a:rPr lang="en-US" sz="1100">
                <a:solidFill>
                  <a:schemeClr val="dk1"/>
                </a:solidFill>
              </a:rPr>
              <a:t>: This command is used to launch the Cartographer package for mapping in ROS 2. Cartographer is a popular open-source system for simultaneous localization and mapping (SLAM) that allows robots to build maps of their environments as they navigate.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TurtleBot 3 Integration</a:t>
            </a:r>
            <a:r>
              <a:rPr lang="en-US" sz="1100">
                <a:solidFill>
                  <a:schemeClr val="dk1"/>
                </a:solidFill>
              </a:rPr>
              <a:t>: The command specifies the </a:t>
            </a:r>
            <a:r>
              <a:rPr lang="en-US" sz="1100">
                <a:solidFill>
                  <a:srgbClr val="188038"/>
                </a:solidFill>
                <a:latin typeface="Roboto Mono"/>
                <a:ea typeface="Roboto Mono"/>
                <a:cs typeface="Roboto Mono"/>
                <a:sym typeface="Roboto Mono"/>
              </a:rPr>
              <a:t>turtlebot3_cartographer</a:t>
            </a:r>
            <a:r>
              <a:rPr lang="en-US" sz="1100">
                <a:solidFill>
                  <a:schemeClr val="dk1"/>
                </a:solidFill>
              </a:rPr>
              <a:t> package, indicating that it is being used in conjunction with the TurtleBot 3 robot platform. TurtleBot 3 is a widely used ROS-based robot that's known for its versatility and educational applications.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Launch File</a:t>
            </a:r>
            <a:r>
              <a:rPr lang="en-US" sz="1100">
                <a:solidFill>
                  <a:schemeClr val="dk1"/>
                </a:solidFill>
              </a:rPr>
              <a:t>: The </a:t>
            </a:r>
            <a:r>
              <a:rPr lang="en-US" sz="1100">
                <a:solidFill>
                  <a:srgbClr val="188038"/>
                </a:solidFill>
                <a:latin typeface="Roboto Mono"/>
                <a:ea typeface="Roboto Mono"/>
                <a:cs typeface="Roboto Mono"/>
                <a:sym typeface="Roboto Mono"/>
              </a:rPr>
              <a:t>cartographer.launch.py</a:t>
            </a:r>
            <a:r>
              <a:rPr lang="en-US" sz="1100">
                <a:solidFill>
                  <a:schemeClr val="dk1"/>
                </a:solidFill>
              </a:rPr>
              <a:t> launch file is a Python-based configuration file that sets up and launches the Cartographer mapping system with the specific parameters and configurations needed for your TurtleBot 3. It defines how Cartographer interacts with sensors and how the mapping process is initiated.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88"/>
          <p:cNvPicPr preferRelativeResize="0"/>
          <p:nvPr/>
        </p:nvPicPr>
        <p:blipFill>
          <a:blip r:embed="rId3">
            <a:alphaModFix/>
          </a:blip>
          <a:stretch>
            <a:fillRect/>
          </a:stretch>
        </p:blipFill>
        <p:spPr>
          <a:xfrm>
            <a:off x="3431225" y="60500"/>
            <a:ext cx="9680638" cy="5365749"/>
          </a:xfrm>
          <a:prstGeom prst="rect">
            <a:avLst/>
          </a:prstGeom>
          <a:noFill/>
          <a:ln>
            <a:noFill/>
          </a:ln>
        </p:spPr>
      </p:pic>
      <p:sp>
        <p:nvSpPr>
          <p:cNvPr id="490" name="Google Shape;490;p88"/>
          <p:cNvSpPr txBox="1"/>
          <p:nvPr/>
        </p:nvSpPr>
        <p:spPr>
          <a:xfrm>
            <a:off x="0" y="307600"/>
            <a:ext cx="3366900" cy="5319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Map Visualization</a:t>
            </a:r>
            <a:r>
              <a:rPr lang="en-US" sz="1100">
                <a:solidFill>
                  <a:schemeClr val="dk1"/>
                </a:solidFill>
              </a:rPr>
              <a:t>: RViz is a powerful visualization tool in ROS 2 that allows you to view and interact with various data, including maps generated by SLAM systems like Cartographer. The map displayed in RViz provides a visual representation of the environment that the robot has mapped.</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Mapping Progress</a:t>
            </a:r>
            <a:r>
              <a:rPr lang="en-US" sz="1100">
                <a:solidFill>
                  <a:schemeClr val="dk1"/>
                </a:solidFill>
              </a:rPr>
              <a:t>: RViz often displays the evolving map in real-time as the robot explores its surroundings and updates the map. This can be valuable for monitoring the mapping progress and ensuring that the robot is accurately perceiving and recording its environment.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Navigation and Planning</a:t>
            </a:r>
            <a:r>
              <a:rPr lang="en-US" sz="1100">
                <a:solidFill>
                  <a:schemeClr val="dk1"/>
                </a:solidFill>
              </a:rPr>
              <a:t>: The map in RViz serves as a foundational component for robot navigation and path planning. It provides the robot with information about obstacles, free space, and other environmental features. This map data is used by navigation algorithms to plan safe and efficient paths for the robot to follow.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8"/>
          <p:cNvSpPr txBox="1"/>
          <p:nvPr/>
        </p:nvSpPr>
        <p:spPr>
          <a:xfrm>
            <a:off x="3165795" y="1513145"/>
            <a:ext cx="3749100" cy="7824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4000" strike="noStrike">
                <a:latin typeface="Noto Sans"/>
                <a:ea typeface="Noto Sans"/>
                <a:cs typeface="Noto Sans"/>
                <a:sym typeface="Noto Sans"/>
              </a:rPr>
              <a:t>Nodes</a:t>
            </a:r>
            <a:endParaRPr b="0" sz="4000" strike="noStrike">
              <a:latin typeface="Arial"/>
              <a:ea typeface="Arial"/>
              <a:cs typeface="Arial"/>
              <a:sym typeface="Arial"/>
            </a:endParaRPr>
          </a:p>
        </p:txBody>
      </p:sp>
      <p:sp>
        <p:nvSpPr>
          <p:cNvPr id="348" name="Google Shape;348;p68"/>
          <p:cNvSpPr/>
          <p:nvPr/>
        </p:nvSpPr>
        <p:spPr>
          <a:xfrm>
            <a:off x="914400" y="2835000"/>
            <a:ext cx="91440" cy="1645920"/>
          </a:xfrm>
          <a:prstGeom prst="rect">
            <a:avLst/>
          </a:prstGeom>
          <a:solidFill>
            <a:srgbClr val="CED4DA">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8"/>
          <p:cNvSpPr txBox="1"/>
          <p:nvPr/>
        </p:nvSpPr>
        <p:spPr>
          <a:xfrm>
            <a:off x="914400" y="2514600"/>
            <a:ext cx="8686800" cy="1114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Nodes are objects which communicate between each other. They can contain different functions which dictate what parameters are being communicated and how the communication will take place. These help provide modularity by separating different components of the robot. </a:t>
            </a:r>
            <a:endParaRPr b="0" sz="1800"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9"/>
          <p:cNvSpPr txBox="1"/>
          <p:nvPr/>
        </p:nvSpPr>
        <p:spPr>
          <a:xfrm>
            <a:off x="3165795" y="1497895"/>
            <a:ext cx="3749100" cy="7824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4000" strike="noStrike">
                <a:latin typeface="Noto Sans"/>
                <a:ea typeface="Noto Sans"/>
                <a:cs typeface="Noto Sans"/>
                <a:sym typeface="Noto Sans"/>
              </a:rPr>
              <a:t>Topics</a:t>
            </a:r>
            <a:endParaRPr b="0" sz="4000" strike="noStrike">
              <a:latin typeface="Arial"/>
              <a:ea typeface="Arial"/>
              <a:cs typeface="Arial"/>
              <a:sym typeface="Arial"/>
            </a:endParaRPr>
          </a:p>
        </p:txBody>
      </p:sp>
      <p:sp>
        <p:nvSpPr>
          <p:cNvPr id="355" name="Google Shape;355;p69"/>
          <p:cNvSpPr/>
          <p:nvPr/>
        </p:nvSpPr>
        <p:spPr>
          <a:xfrm>
            <a:off x="914400" y="2835000"/>
            <a:ext cx="91440" cy="1645920"/>
          </a:xfrm>
          <a:prstGeom prst="rect">
            <a:avLst/>
          </a:prstGeom>
          <a:solidFill>
            <a:srgbClr val="CED4DA">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9"/>
          <p:cNvSpPr txBox="1"/>
          <p:nvPr/>
        </p:nvSpPr>
        <p:spPr>
          <a:xfrm>
            <a:off x="914400" y="2514600"/>
            <a:ext cx="86868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800"/>
              <a:t>Topic refers to exchanging of .msg files between publisher and client nodes.</a:t>
            </a:r>
            <a:endParaRPr sz="1800"/>
          </a:p>
          <a:p>
            <a:pPr indent="0" lvl="0" marL="0" marR="0" rtl="0" algn="l">
              <a:spcBef>
                <a:spcPts val="0"/>
              </a:spcBef>
              <a:spcAft>
                <a:spcPts val="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70"/>
          <p:cNvSpPr txBox="1"/>
          <p:nvPr/>
        </p:nvSpPr>
        <p:spPr>
          <a:xfrm>
            <a:off x="449575" y="966896"/>
            <a:ext cx="5120700" cy="414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500">
                <a:solidFill>
                  <a:srgbClr val="666666"/>
                </a:solidFill>
                <a:latin typeface="Noto Sans"/>
                <a:ea typeface="Noto Sans"/>
                <a:cs typeface="Noto Sans"/>
                <a:sym typeface="Noto Sans"/>
              </a:rPr>
              <a:t>Ideating using RVIZ for ROS1</a:t>
            </a:r>
            <a:endParaRPr b="0" sz="1500" strike="noStrike">
              <a:latin typeface="Arial"/>
              <a:ea typeface="Arial"/>
              <a:cs typeface="Arial"/>
              <a:sym typeface="Arial"/>
            </a:endParaRPr>
          </a:p>
        </p:txBody>
      </p:sp>
      <p:sp>
        <p:nvSpPr>
          <p:cNvPr id="362" name="Google Shape;362;p70"/>
          <p:cNvSpPr txBox="1"/>
          <p:nvPr/>
        </p:nvSpPr>
        <p:spPr>
          <a:xfrm>
            <a:off x="274320" y="365760"/>
            <a:ext cx="3566160" cy="471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2200">
                <a:latin typeface="Noto Sans"/>
                <a:ea typeface="Noto Sans"/>
                <a:cs typeface="Noto Sans"/>
                <a:sym typeface="Noto Sans"/>
              </a:rPr>
              <a:t>RVIZ</a:t>
            </a:r>
            <a:endParaRPr b="0" sz="2200" strike="noStrike">
              <a:latin typeface="Arial"/>
              <a:ea typeface="Arial"/>
              <a:cs typeface="Arial"/>
              <a:sym typeface="Arial"/>
            </a:endParaRPr>
          </a:p>
        </p:txBody>
      </p:sp>
      <p:pic>
        <p:nvPicPr>
          <p:cNvPr id="363" name="Google Shape;363;p70"/>
          <p:cNvPicPr preferRelativeResize="0"/>
          <p:nvPr/>
        </p:nvPicPr>
        <p:blipFill rotWithShape="1">
          <a:blip r:embed="rId3">
            <a:alphaModFix/>
          </a:blip>
          <a:srcRect b="0" l="5232" r="6537" t="8966"/>
          <a:stretch/>
        </p:blipFill>
        <p:spPr>
          <a:xfrm>
            <a:off x="523075" y="1890950"/>
            <a:ext cx="6249173" cy="3627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71"/>
          <p:cNvPicPr preferRelativeResize="0"/>
          <p:nvPr/>
        </p:nvPicPr>
        <p:blipFill rotWithShape="1">
          <a:blip r:embed="rId3">
            <a:alphaModFix/>
          </a:blip>
          <a:srcRect b="0" l="5219" r="5859" t="13815"/>
          <a:stretch/>
        </p:blipFill>
        <p:spPr>
          <a:xfrm>
            <a:off x="650375" y="1115600"/>
            <a:ext cx="8482675" cy="4402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72"/>
          <p:cNvPicPr preferRelativeResize="0"/>
          <p:nvPr/>
        </p:nvPicPr>
        <p:blipFill rotWithShape="1">
          <a:blip r:embed="rId3">
            <a:alphaModFix/>
          </a:blip>
          <a:srcRect b="0" l="5830" r="6094" t="13852"/>
          <a:stretch/>
        </p:blipFill>
        <p:spPr>
          <a:xfrm>
            <a:off x="708250" y="895725"/>
            <a:ext cx="8401651" cy="4622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73"/>
          <p:cNvPicPr preferRelativeResize="0"/>
          <p:nvPr/>
        </p:nvPicPr>
        <p:blipFill rotWithShape="1">
          <a:blip r:embed="rId3">
            <a:alphaModFix/>
          </a:blip>
          <a:srcRect b="0" l="9707" r="5733" t="18166"/>
          <a:stretch/>
        </p:blipFill>
        <p:spPr>
          <a:xfrm>
            <a:off x="1078550" y="1127175"/>
            <a:ext cx="8066074" cy="439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74"/>
          <p:cNvSpPr txBox="1"/>
          <p:nvPr/>
        </p:nvSpPr>
        <p:spPr>
          <a:xfrm>
            <a:off x="3215645" y="1396395"/>
            <a:ext cx="3749100" cy="7824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4000" strike="noStrike">
                <a:latin typeface="Noto Sans"/>
                <a:ea typeface="Noto Sans"/>
                <a:cs typeface="Noto Sans"/>
                <a:sym typeface="Noto Sans"/>
              </a:rPr>
              <a:t>Service</a:t>
            </a:r>
            <a:endParaRPr b="0" sz="4000" strike="noStrike">
              <a:latin typeface="Arial"/>
              <a:ea typeface="Arial"/>
              <a:cs typeface="Arial"/>
              <a:sym typeface="Arial"/>
            </a:endParaRPr>
          </a:p>
        </p:txBody>
      </p:sp>
      <p:sp>
        <p:nvSpPr>
          <p:cNvPr id="384" name="Google Shape;384;p74"/>
          <p:cNvSpPr/>
          <p:nvPr/>
        </p:nvSpPr>
        <p:spPr>
          <a:xfrm>
            <a:off x="914400" y="2835000"/>
            <a:ext cx="91440" cy="1645920"/>
          </a:xfrm>
          <a:prstGeom prst="rect">
            <a:avLst/>
          </a:prstGeom>
          <a:solidFill>
            <a:srgbClr val="CED4DA">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4"/>
          <p:cNvSpPr txBox="1"/>
          <p:nvPr/>
        </p:nvSpPr>
        <p:spPr>
          <a:xfrm>
            <a:off x="746800" y="2178800"/>
            <a:ext cx="8686800" cy="2827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When 2 nodes communicate via client server model, the message is known as a service.</a:t>
            </a:r>
            <a:endParaRPr b="0" sz="1800" strike="noStrike">
              <a:latin typeface="Arial"/>
              <a:ea typeface="Arial"/>
              <a:cs typeface="Arial"/>
              <a:sym typeface="Arial"/>
            </a:endParaRPr>
          </a:p>
          <a:p>
            <a:pPr indent="0" lvl="0" marL="0" marR="0" rtl="0" algn="l">
              <a:spcBef>
                <a:spcPts val="0"/>
              </a:spcBef>
              <a:spcAft>
                <a:spcPts val="0"/>
              </a:spcAft>
              <a:buNone/>
            </a:pPr>
            <a:r>
              <a:rPr b="0" lang="en-US" sz="1800" strike="noStrike">
                <a:latin typeface="Arial"/>
                <a:ea typeface="Arial"/>
                <a:cs typeface="Arial"/>
                <a:sym typeface="Arial"/>
              </a:rPr>
              <a:t>A service is only provided if the client requests it. The request is sent to a server, where the request is processed and then returned. Unlike the publisher-subscriber model, there can only be one server for a specific service. </a:t>
            </a:r>
            <a:endParaRPr b="0" sz="1800" strike="noStrike">
              <a:latin typeface="Arial"/>
              <a:ea typeface="Arial"/>
              <a:cs typeface="Arial"/>
              <a:sym typeface="Arial"/>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rPr b="0" lang="en-US" sz="1800" strike="noStrike">
                <a:latin typeface="Arial"/>
                <a:ea typeface="Arial"/>
                <a:cs typeface="Arial"/>
                <a:sym typeface="Arial"/>
              </a:rPr>
              <a:t>Format:</a:t>
            </a:r>
            <a:endParaRPr b="0" sz="1800" strike="noStrike">
              <a:latin typeface="Arial"/>
              <a:ea typeface="Arial"/>
              <a:cs typeface="Arial"/>
              <a:sym typeface="Arial"/>
            </a:endParaRPr>
          </a:p>
          <a:p>
            <a:pPr indent="0" lvl="0" marL="0" marR="0" rtl="0" algn="l">
              <a:spcBef>
                <a:spcPts val="0"/>
              </a:spcBef>
              <a:spcAft>
                <a:spcPts val="0"/>
              </a:spcAft>
              <a:buNone/>
            </a:pPr>
            <a:r>
              <a:rPr b="0" lang="en-US" sz="1800" strike="noStrike">
                <a:latin typeface="Arial"/>
                <a:ea typeface="Arial"/>
                <a:cs typeface="Arial"/>
                <a:sym typeface="Arial"/>
              </a:rPr>
              <a:t>Request fields</a:t>
            </a:r>
            <a:endParaRPr b="0" sz="1800" strike="noStrike">
              <a:latin typeface="Arial"/>
              <a:ea typeface="Arial"/>
              <a:cs typeface="Arial"/>
              <a:sym typeface="Arial"/>
            </a:endParaRPr>
          </a:p>
          <a:p>
            <a:pPr indent="0" lvl="0" marL="0" marR="0" rtl="0" algn="l">
              <a:spcBef>
                <a:spcPts val="0"/>
              </a:spcBef>
              <a:spcAft>
                <a:spcPts val="0"/>
              </a:spcAft>
              <a:buNone/>
            </a:pPr>
            <a:r>
              <a:rPr b="0" lang="en-US" sz="1800" strike="noStrike">
                <a:latin typeface="Arial"/>
                <a:ea typeface="Arial"/>
                <a:cs typeface="Arial"/>
                <a:sym typeface="Arial"/>
              </a:rPr>
              <a:t>---</a:t>
            </a:r>
            <a:endParaRPr b="0" sz="1800" strike="noStrike">
              <a:latin typeface="Arial"/>
              <a:ea typeface="Arial"/>
              <a:cs typeface="Arial"/>
              <a:sym typeface="Arial"/>
            </a:endParaRPr>
          </a:p>
          <a:p>
            <a:pPr indent="0" lvl="0" marL="0" marR="0" rtl="0" algn="l">
              <a:spcBef>
                <a:spcPts val="0"/>
              </a:spcBef>
              <a:spcAft>
                <a:spcPts val="0"/>
              </a:spcAft>
              <a:buNone/>
            </a:pPr>
            <a:r>
              <a:rPr b="0" lang="en-US" sz="1800" strike="noStrike">
                <a:latin typeface="Arial"/>
                <a:ea typeface="Arial"/>
                <a:cs typeface="Arial"/>
                <a:sym typeface="Arial"/>
              </a:rPr>
              <a:t>Response fields</a:t>
            </a:r>
            <a:endParaRPr b="0" sz="1800"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